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355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356" r:id="rId28"/>
    <p:sldId id="357" r:id="rId29"/>
    <p:sldId id="358" r:id="rId30"/>
    <p:sldId id="283" r:id="rId31"/>
    <p:sldId id="285" r:id="rId32"/>
  </p:sldIdLst>
  <p:sldSz cx="12192000" cy="6858000"/>
  <p:notesSz cx="7023100" cy="93091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orbel" panose="020B050302020402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2" roundtripDataSignature="AMtx7miVgC26lWegx2IsKv+7UD/FKIHJ5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0ACC"/>
    <a:srgbClr val="D64787"/>
    <a:srgbClr val="D56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slide" Target="../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3D969C-A52F-41B2-833D-26779B6BFDD3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3E860713-63EF-4D9B-BD44-4AAC9C704A9A}">
      <dgm:prSet phldrT="[Texto]"/>
      <dgm:spPr>
        <a:solidFill>
          <a:srgbClr val="A17FFF"/>
        </a:solidFill>
      </dgm:spPr>
      <dgm:t>
        <a:bodyPr/>
        <a:lstStyle/>
        <a:p>
          <a:r>
            <a:rPr lang="pt-BR" dirty="0"/>
            <a:t>Relembrando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C770455C-1237-4995-94E2-C185FF287C8C}" type="parTrans" cxnId="{963610C6-78DC-4DA0-9E37-5A0C1BC6B001}">
      <dgm:prSet/>
      <dgm:spPr/>
      <dgm:t>
        <a:bodyPr/>
        <a:lstStyle/>
        <a:p>
          <a:endParaRPr lang="pt-BR"/>
        </a:p>
      </dgm:t>
    </dgm:pt>
    <dgm:pt modelId="{D12542D9-1BA9-48B0-A8B1-F5E4FFC384E5}" type="sibTrans" cxnId="{963610C6-78DC-4DA0-9E37-5A0C1BC6B001}">
      <dgm:prSet/>
      <dgm:spPr/>
      <dgm:t>
        <a:bodyPr/>
        <a:lstStyle/>
        <a:p>
          <a:endParaRPr lang="pt-BR"/>
        </a:p>
      </dgm:t>
    </dgm:pt>
    <dgm:pt modelId="{45A4D442-5B2D-4902-8961-768B6BA7A373}">
      <dgm:prSet phldrT="[Texto]"/>
      <dgm:spPr>
        <a:solidFill>
          <a:srgbClr val="AF2764"/>
        </a:solidFill>
      </dgm:spPr>
      <dgm:t>
        <a:bodyPr/>
        <a:lstStyle/>
        <a:p>
          <a:r>
            <a:rPr lang="pt-BR" dirty="0"/>
            <a:t>Imagens no HTML</a:t>
          </a:r>
          <a:r>
            <a:rPr lang="pt-BR"/>
            <a:t>			</a:t>
          </a:r>
          <a:endParaRPr lang="pt-BR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11614B20-EB68-40A6-A98A-F0E3CF8B6D09}" type="parTrans" cxnId="{2C80F1AD-2D86-4463-A344-945B9CDA2FDB}">
      <dgm:prSet/>
      <dgm:spPr/>
      <dgm:t>
        <a:bodyPr/>
        <a:lstStyle/>
        <a:p>
          <a:endParaRPr lang="pt-BR"/>
        </a:p>
      </dgm:t>
    </dgm:pt>
    <dgm:pt modelId="{EAD8B12B-BC9E-40F5-8ED3-16E441692CD3}" type="sibTrans" cxnId="{2C80F1AD-2D86-4463-A344-945B9CDA2FDB}">
      <dgm:prSet/>
      <dgm:spPr/>
      <dgm:t>
        <a:bodyPr/>
        <a:lstStyle/>
        <a:p>
          <a:endParaRPr lang="pt-BR"/>
        </a:p>
      </dgm:t>
    </dgm:pt>
    <dgm:pt modelId="{6FF48B94-49E7-43DF-B133-FE31A7E5682E}">
      <dgm:prSet phldrT="[Texto]"/>
      <dgm:spPr>
        <a:solidFill>
          <a:srgbClr val="5F9934"/>
        </a:solidFill>
      </dgm:spPr>
      <dgm:t>
        <a:bodyPr/>
        <a:lstStyle/>
        <a:p>
          <a:r>
            <a:rPr lang="pt-BR" dirty="0"/>
            <a:t>Imagens de fundo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341F150B-D55E-4E26-A1D4-22CFC2D1AF0C}" type="parTrans" cxnId="{D55564AF-563B-4456-9F52-D3464A5A9173}">
      <dgm:prSet/>
      <dgm:spPr/>
      <dgm:t>
        <a:bodyPr/>
        <a:lstStyle/>
        <a:p>
          <a:endParaRPr lang="pt-BR"/>
        </a:p>
      </dgm:t>
    </dgm:pt>
    <dgm:pt modelId="{90F3B39F-CB21-4D5F-A7F5-E79EB5618F33}" type="sibTrans" cxnId="{D55564AF-563B-4456-9F52-D3464A5A9173}">
      <dgm:prSet/>
      <dgm:spPr/>
      <dgm:t>
        <a:bodyPr/>
        <a:lstStyle/>
        <a:p>
          <a:endParaRPr lang="pt-BR"/>
        </a:p>
      </dgm:t>
    </dgm:pt>
    <dgm:pt modelId="{2F35401A-93BB-47C4-800C-EB68335DABED}">
      <dgm:prSet phldrT="[Texto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pt-BR" dirty="0"/>
            <a:t>Vídeos </a:t>
          </a:r>
          <a:r>
            <a:rPr lang="pt-BR"/>
            <a:t>e áudios</a:t>
          </a:r>
          <a:r>
            <a:rPr lang="pt-BR" dirty="0"/>
            <a:t>	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B59F996B-3830-4952-A9A0-1B6B5323525A}" type="sibTrans" cxnId="{D6DF37E1-3562-4105-BBE9-67BD9146D6FF}">
      <dgm:prSet/>
      <dgm:spPr/>
      <dgm:t>
        <a:bodyPr/>
        <a:lstStyle/>
        <a:p>
          <a:endParaRPr lang="pt-BR"/>
        </a:p>
      </dgm:t>
    </dgm:pt>
    <dgm:pt modelId="{9FC203D9-020A-4818-8687-5AB2506CACB2}" type="parTrans" cxnId="{D6DF37E1-3562-4105-BBE9-67BD9146D6FF}">
      <dgm:prSet/>
      <dgm:spPr/>
      <dgm:t>
        <a:bodyPr/>
        <a:lstStyle/>
        <a:p>
          <a:endParaRPr lang="pt-BR"/>
        </a:p>
      </dgm:t>
    </dgm:pt>
    <dgm:pt modelId="{E27E39FB-C6B7-494D-866E-B7F79430A878}" type="pres">
      <dgm:prSet presAssocID="{DA3D969C-A52F-41B2-833D-26779B6BFDD3}" presName="Name0" presStyleCnt="0">
        <dgm:presLayoutVars>
          <dgm:chMax val="7"/>
          <dgm:chPref val="7"/>
          <dgm:dir/>
        </dgm:presLayoutVars>
      </dgm:prSet>
      <dgm:spPr/>
    </dgm:pt>
    <dgm:pt modelId="{7A20C186-3CA6-46A8-B0CD-4CBDD337F805}" type="pres">
      <dgm:prSet presAssocID="{DA3D969C-A52F-41B2-833D-26779B6BFDD3}" presName="Name1" presStyleCnt="0"/>
      <dgm:spPr/>
    </dgm:pt>
    <dgm:pt modelId="{BD322253-532A-49C9-9A26-E6137D6FDD36}" type="pres">
      <dgm:prSet presAssocID="{DA3D969C-A52F-41B2-833D-26779B6BFDD3}" presName="cycle" presStyleCnt="0"/>
      <dgm:spPr/>
    </dgm:pt>
    <dgm:pt modelId="{71638394-9392-48B8-9580-A374A33BC563}" type="pres">
      <dgm:prSet presAssocID="{DA3D969C-A52F-41B2-833D-26779B6BFDD3}" presName="srcNode" presStyleLbl="node1" presStyleIdx="0" presStyleCnt="4"/>
      <dgm:spPr/>
    </dgm:pt>
    <dgm:pt modelId="{78380F1B-BA76-4757-92FC-2A17C4C45D07}" type="pres">
      <dgm:prSet presAssocID="{DA3D969C-A52F-41B2-833D-26779B6BFDD3}" presName="conn" presStyleLbl="parChTrans1D2" presStyleIdx="0" presStyleCnt="1"/>
      <dgm:spPr/>
    </dgm:pt>
    <dgm:pt modelId="{5E381952-69F8-4DDA-87F3-2C06BEDC84FE}" type="pres">
      <dgm:prSet presAssocID="{DA3D969C-A52F-41B2-833D-26779B6BFDD3}" presName="extraNode" presStyleLbl="node1" presStyleIdx="0" presStyleCnt="4"/>
      <dgm:spPr/>
    </dgm:pt>
    <dgm:pt modelId="{ACD413A5-5A88-4B97-B930-5537F61E6607}" type="pres">
      <dgm:prSet presAssocID="{DA3D969C-A52F-41B2-833D-26779B6BFDD3}" presName="dstNode" presStyleLbl="node1" presStyleIdx="0" presStyleCnt="4"/>
      <dgm:spPr/>
    </dgm:pt>
    <dgm:pt modelId="{247A6BB4-AD7F-4DF0-AC61-80A089103CA6}" type="pres">
      <dgm:prSet presAssocID="{3E860713-63EF-4D9B-BD44-4AAC9C704A9A}" presName="text_1" presStyleLbl="node1" presStyleIdx="0" presStyleCnt="4">
        <dgm:presLayoutVars>
          <dgm:bulletEnabled val="1"/>
        </dgm:presLayoutVars>
      </dgm:prSet>
      <dgm:spPr/>
    </dgm:pt>
    <dgm:pt modelId="{DF83D364-1CD5-4687-9509-0412035C6D2C}" type="pres">
      <dgm:prSet presAssocID="{3E860713-63EF-4D9B-BD44-4AAC9C704A9A}" presName="accent_1" presStyleCnt="0"/>
      <dgm:spPr/>
    </dgm:pt>
    <dgm:pt modelId="{36AA9394-4E5C-466B-9FEA-C261AF497BFB}" type="pres">
      <dgm:prSet presAssocID="{3E860713-63EF-4D9B-BD44-4AAC9C704A9A}" presName="accentRepeatNode" presStyleLbl="solidFgAcc1" presStyleIdx="0" presStyleCnt="4"/>
      <dgm:spPr>
        <a:ln>
          <a:solidFill>
            <a:srgbClr val="A17FFF"/>
          </a:solidFill>
        </a:ln>
      </dgm:spPr>
    </dgm:pt>
    <dgm:pt modelId="{2FD59A12-095F-4B29-8C03-ABCB029A1927}" type="pres">
      <dgm:prSet presAssocID="{45A4D442-5B2D-4902-8961-768B6BA7A373}" presName="text_2" presStyleLbl="node1" presStyleIdx="1" presStyleCnt="4">
        <dgm:presLayoutVars>
          <dgm:bulletEnabled val="1"/>
        </dgm:presLayoutVars>
      </dgm:prSet>
      <dgm:spPr/>
    </dgm:pt>
    <dgm:pt modelId="{9BA8EAAA-0B1E-424E-8BE5-11246BA3CBA1}" type="pres">
      <dgm:prSet presAssocID="{45A4D442-5B2D-4902-8961-768B6BA7A373}" presName="accent_2" presStyleCnt="0"/>
      <dgm:spPr/>
    </dgm:pt>
    <dgm:pt modelId="{A4F099A4-6369-48A9-9C53-EEA8A95D8F12}" type="pres">
      <dgm:prSet presAssocID="{45A4D442-5B2D-4902-8961-768B6BA7A373}" presName="accentRepeatNode" presStyleLbl="solidFgAcc1" presStyleIdx="1" presStyleCnt="4"/>
      <dgm:spPr>
        <a:ln>
          <a:solidFill>
            <a:srgbClr val="AF2764"/>
          </a:solidFill>
        </a:ln>
      </dgm:spPr>
    </dgm:pt>
    <dgm:pt modelId="{5790A014-066A-4896-928E-18732C3031D4}" type="pres">
      <dgm:prSet presAssocID="{6FF48B94-49E7-43DF-B133-FE31A7E5682E}" presName="text_3" presStyleLbl="node1" presStyleIdx="2" presStyleCnt="4">
        <dgm:presLayoutVars>
          <dgm:bulletEnabled val="1"/>
        </dgm:presLayoutVars>
      </dgm:prSet>
      <dgm:spPr/>
    </dgm:pt>
    <dgm:pt modelId="{3F56F16C-B60B-40D9-A104-41007E28CCB9}" type="pres">
      <dgm:prSet presAssocID="{6FF48B94-49E7-43DF-B133-FE31A7E5682E}" presName="accent_3" presStyleCnt="0"/>
      <dgm:spPr/>
    </dgm:pt>
    <dgm:pt modelId="{46AF2F9A-C4FD-4A99-9AF3-D05D46AC2B60}" type="pres">
      <dgm:prSet presAssocID="{6FF48B94-49E7-43DF-B133-FE31A7E5682E}" presName="accentRepeatNode" presStyleLbl="solidFgAcc1" presStyleIdx="2" presStyleCnt="4"/>
      <dgm:spPr>
        <a:ln>
          <a:solidFill>
            <a:srgbClr val="5F9934"/>
          </a:solidFill>
        </a:ln>
      </dgm:spPr>
    </dgm:pt>
    <dgm:pt modelId="{067CBBBB-DA59-43F8-A0B8-9CEA3E4B59B8}" type="pres">
      <dgm:prSet presAssocID="{2F35401A-93BB-47C4-800C-EB68335DABED}" presName="text_4" presStyleLbl="node1" presStyleIdx="3" presStyleCnt="4">
        <dgm:presLayoutVars>
          <dgm:bulletEnabled val="1"/>
        </dgm:presLayoutVars>
      </dgm:prSet>
      <dgm:spPr/>
    </dgm:pt>
    <dgm:pt modelId="{998E45F3-975F-47D1-A717-1F76EA25B111}" type="pres">
      <dgm:prSet presAssocID="{2F35401A-93BB-47C4-800C-EB68335DABED}" presName="accent_4" presStyleCnt="0"/>
      <dgm:spPr/>
    </dgm:pt>
    <dgm:pt modelId="{972E318E-A9BE-40C3-BBCE-0B9F9D4CD072}" type="pres">
      <dgm:prSet presAssocID="{2F35401A-93BB-47C4-800C-EB68335DABED}" presName="accentRepeatNode" presStyleLbl="solidFgAcc1" presStyleIdx="3" presStyleCnt="4"/>
      <dgm:spPr>
        <a:ln>
          <a:solidFill>
            <a:srgbClr val="A6A6A6"/>
          </a:solidFill>
        </a:ln>
      </dgm:spPr>
    </dgm:pt>
  </dgm:ptLst>
  <dgm:cxnLst>
    <dgm:cxn modelId="{47B03618-014D-4A07-AD5E-D9D90DF8EAEC}" type="presOf" srcId="{3E860713-63EF-4D9B-BD44-4AAC9C704A9A}" destId="{247A6BB4-AD7F-4DF0-AC61-80A089103CA6}" srcOrd="0" destOrd="0" presId="urn:microsoft.com/office/officeart/2008/layout/VerticalCurvedList"/>
    <dgm:cxn modelId="{66C0241A-E27B-4905-BF04-AE1938C2ACE8}" type="presOf" srcId="{D12542D9-1BA9-48B0-A8B1-F5E4FFC384E5}" destId="{78380F1B-BA76-4757-92FC-2A17C4C45D07}" srcOrd="0" destOrd="0" presId="urn:microsoft.com/office/officeart/2008/layout/VerticalCurvedList"/>
    <dgm:cxn modelId="{3F56C143-2DFB-4FA8-8922-9FB05177A230}" type="presOf" srcId="{6FF48B94-49E7-43DF-B133-FE31A7E5682E}" destId="{5790A014-066A-4896-928E-18732C3031D4}" srcOrd="0" destOrd="0" presId="urn:microsoft.com/office/officeart/2008/layout/VerticalCurvedList"/>
    <dgm:cxn modelId="{D5E4DE89-E846-421B-A5FF-359F20B6ADB3}" type="presOf" srcId="{DA3D969C-A52F-41B2-833D-26779B6BFDD3}" destId="{E27E39FB-C6B7-494D-866E-B7F79430A878}" srcOrd="0" destOrd="0" presId="urn:microsoft.com/office/officeart/2008/layout/VerticalCurvedList"/>
    <dgm:cxn modelId="{2C80F1AD-2D86-4463-A344-945B9CDA2FDB}" srcId="{DA3D969C-A52F-41B2-833D-26779B6BFDD3}" destId="{45A4D442-5B2D-4902-8961-768B6BA7A373}" srcOrd="1" destOrd="0" parTransId="{11614B20-EB68-40A6-A98A-F0E3CF8B6D09}" sibTransId="{EAD8B12B-BC9E-40F5-8ED3-16E441692CD3}"/>
    <dgm:cxn modelId="{D55564AF-563B-4456-9F52-D3464A5A9173}" srcId="{DA3D969C-A52F-41B2-833D-26779B6BFDD3}" destId="{6FF48B94-49E7-43DF-B133-FE31A7E5682E}" srcOrd="2" destOrd="0" parTransId="{341F150B-D55E-4E26-A1D4-22CFC2D1AF0C}" sibTransId="{90F3B39F-CB21-4D5F-A7F5-E79EB5618F33}"/>
    <dgm:cxn modelId="{963610C6-78DC-4DA0-9E37-5A0C1BC6B001}" srcId="{DA3D969C-A52F-41B2-833D-26779B6BFDD3}" destId="{3E860713-63EF-4D9B-BD44-4AAC9C704A9A}" srcOrd="0" destOrd="0" parTransId="{C770455C-1237-4995-94E2-C185FF287C8C}" sibTransId="{D12542D9-1BA9-48B0-A8B1-F5E4FFC384E5}"/>
    <dgm:cxn modelId="{E1643BDA-5EC4-4331-8DD6-960781C05478}" type="presOf" srcId="{45A4D442-5B2D-4902-8961-768B6BA7A373}" destId="{2FD59A12-095F-4B29-8C03-ABCB029A1927}" srcOrd="0" destOrd="0" presId="urn:microsoft.com/office/officeart/2008/layout/VerticalCurvedList"/>
    <dgm:cxn modelId="{ACA0ACDB-133B-424E-A67C-AD506369A4D5}" type="presOf" srcId="{2F35401A-93BB-47C4-800C-EB68335DABED}" destId="{067CBBBB-DA59-43F8-A0B8-9CEA3E4B59B8}" srcOrd="0" destOrd="0" presId="urn:microsoft.com/office/officeart/2008/layout/VerticalCurvedList"/>
    <dgm:cxn modelId="{D6DF37E1-3562-4105-BBE9-67BD9146D6FF}" srcId="{DA3D969C-A52F-41B2-833D-26779B6BFDD3}" destId="{2F35401A-93BB-47C4-800C-EB68335DABED}" srcOrd="3" destOrd="0" parTransId="{9FC203D9-020A-4818-8687-5AB2506CACB2}" sibTransId="{B59F996B-3830-4952-A9A0-1B6B5323525A}"/>
    <dgm:cxn modelId="{E772C332-425C-4526-8886-B3F193F208FB}" type="presParOf" srcId="{E27E39FB-C6B7-494D-866E-B7F79430A878}" destId="{7A20C186-3CA6-46A8-B0CD-4CBDD337F805}" srcOrd="0" destOrd="0" presId="urn:microsoft.com/office/officeart/2008/layout/VerticalCurvedList"/>
    <dgm:cxn modelId="{FCC5B4D1-F0F9-4B2D-8488-886E2A4CA54A}" type="presParOf" srcId="{7A20C186-3CA6-46A8-B0CD-4CBDD337F805}" destId="{BD322253-532A-49C9-9A26-E6137D6FDD36}" srcOrd="0" destOrd="0" presId="urn:microsoft.com/office/officeart/2008/layout/VerticalCurvedList"/>
    <dgm:cxn modelId="{675EDA81-81F0-44ED-A146-4F7921037C3C}" type="presParOf" srcId="{BD322253-532A-49C9-9A26-E6137D6FDD36}" destId="{71638394-9392-48B8-9580-A374A33BC563}" srcOrd="0" destOrd="0" presId="urn:microsoft.com/office/officeart/2008/layout/VerticalCurvedList"/>
    <dgm:cxn modelId="{15745D18-5E44-4523-8494-4505CA90CCFF}" type="presParOf" srcId="{BD322253-532A-49C9-9A26-E6137D6FDD36}" destId="{78380F1B-BA76-4757-92FC-2A17C4C45D07}" srcOrd="1" destOrd="0" presId="urn:microsoft.com/office/officeart/2008/layout/VerticalCurvedList"/>
    <dgm:cxn modelId="{91653095-A80C-43EB-9821-353E85C7CE81}" type="presParOf" srcId="{BD322253-532A-49C9-9A26-E6137D6FDD36}" destId="{5E381952-69F8-4DDA-87F3-2C06BEDC84FE}" srcOrd="2" destOrd="0" presId="urn:microsoft.com/office/officeart/2008/layout/VerticalCurvedList"/>
    <dgm:cxn modelId="{BCCC5F56-B9E4-492E-A577-B17C3B82187C}" type="presParOf" srcId="{BD322253-532A-49C9-9A26-E6137D6FDD36}" destId="{ACD413A5-5A88-4B97-B930-5537F61E6607}" srcOrd="3" destOrd="0" presId="urn:microsoft.com/office/officeart/2008/layout/VerticalCurvedList"/>
    <dgm:cxn modelId="{C27C650C-8ACA-4642-8664-0CAFB1FF8AFB}" type="presParOf" srcId="{7A20C186-3CA6-46A8-B0CD-4CBDD337F805}" destId="{247A6BB4-AD7F-4DF0-AC61-80A089103CA6}" srcOrd="1" destOrd="0" presId="urn:microsoft.com/office/officeart/2008/layout/VerticalCurvedList"/>
    <dgm:cxn modelId="{E9F624CD-733D-431E-9900-6AC2E81968D5}" type="presParOf" srcId="{7A20C186-3CA6-46A8-B0CD-4CBDD337F805}" destId="{DF83D364-1CD5-4687-9509-0412035C6D2C}" srcOrd="2" destOrd="0" presId="urn:microsoft.com/office/officeart/2008/layout/VerticalCurvedList"/>
    <dgm:cxn modelId="{C60928C8-CC7F-44B6-A709-39B38DB9C296}" type="presParOf" srcId="{DF83D364-1CD5-4687-9509-0412035C6D2C}" destId="{36AA9394-4E5C-466B-9FEA-C261AF497BFB}" srcOrd="0" destOrd="0" presId="urn:microsoft.com/office/officeart/2008/layout/VerticalCurvedList"/>
    <dgm:cxn modelId="{F03EBE29-587C-4845-BDDC-1869F22AE649}" type="presParOf" srcId="{7A20C186-3CA6-46A8-B0CD-4CBDD337F805}" destId="{2FD59A12-095F-4B29-8C03-ABCB029A1927}" srcOrd="3" destOrd="0" presId="urn:microsoft.com/office/officeart/2008/layout/VerticalCurvedList"/>
    <dgm:cxn modelId="{F030DFBB-0B2E-4FFF-B24A-1D85FA637056}" type="presParOf" srcId="{7A20C186-3CA6-46A8-B0CD-4CBDD337F805}" destId="{9BA8EAAA-0B1E-424E-8BE5-11246BA3CBA1}" srcOrd="4" destOrd="0" presId="urn:microsoft.com/office/officeart/2008/layout/VerticalCurvedList"/>
    <dgm:cxn modelId="{4AA18DB8-B407-47AF-82CF-3D216E0F7625}" type="presParOf" srcId="{9BA8EAAA-0B1E-424E-8BE5-11246BA3CBA1}" destId="{A4F099A4-6369-48A9-9C53-EEA8A95D8F12}" srcOrd="0" destOrd="0" presId="urn:microsoft.com/office/officeart/2008/layout/VerticalCurvedList"/>
    <dgm:cxn modelId="{17AF85FB-BA22-4FB1-8C09-D768E3C7C6DB}" type="presParOf" srcId="{7A20C186-3CA6-46A8-B0CD-4CBDD337F805}" destId="{5790A014-066A-4896-928E-18732C3031D4}" srcOrd="5" destOrd="0" presId="urn:microsoft.com/office/officeart/2008/layout/VerticalCurvedList"/>
    <dgm:cxn modelId="{06B58082-AC2A-43BA-B222-A427F58DEC59}" type="presParOf" srcId="{7A20C186-3CA6-46A8-B0CD-4CBDD337F805}" destId="{3F56F16C-B60B-40D9-A104-41007E28CCB9}" srcOrd="6" destOrd="0" presId="urn:microsoft.com/office/officeart/2008/layout/VerticalCurvedList"/>
    <dgm:cxn modelId="{8C4F71A7-0C08-48FF-9148-E4B4B2C4F85D}" type="presParOf" srcId="{3F56F16C-B60B-40D9-A104-41007E28CCB9}" destId="{46AF2F9A-C4FD-4A99-9AF3-D05D46AC2B60}" srcOrd="0" destOrd="0" presId="urn:microsoft.com/office/officeart/2008/layout/VerticalCurvedList"/>
    <dgm:cxn modelId="{6762C5FC-6D92-4BCC-93BE-B7A4085EF28A}" type="presParOf" srcId="{7A20C186-3CA6-46A8-B0CD-4CBDD337F805}" destId="{067CBBBB-DA59-43F8-A0B8-9CEA3E4B59B8}" srcOrd="7" destOrd="0" presId="urn:microsoft.com/office/officeart/2008/layout/VerticalCurvedList"/>
    <dgm:cxn modelId="{78300F3A-E0DC-4F99-9543-AAFDAEB5CC0C}" type="presParOf" srcId="{7A20C186-3CA6-46A8-B0CD-4CBDD337F805}" destId="{998E45F3-975F-47D1-A717-1F76EA25B111}" srcOrd="8" destOrd="0" presId="urn:microsoft.com/office/officeart/2008/layout/VerticalCurvedList"/>
    <dgm:cxn modelId="{47E1EC1D-69FE-4DAF-B1FF-416CC8808F79}" type="presParOf" srcId="{998E45F3-975F-47D1-A717-1F76EA25B111}" destId="{972E318E-A9BE-40C3-BBCE-0B9F9D4CD07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380F1B-BA76-4757-92FC-2A17C4C45D07}">
      <dsp:nvSpPr>
        <dsp:cNvPr id="0" name=""/>
        <dsp:cNvSpPr/>
      </dsp:nvSpPr>
      <dsp:spPr>
        <a:xfrm>
          <a:off x="-5693841" y="-871562"/>
          <a:ext cx="6778950" cy="6778950"/>
        </a:xfrm>
        <a:prstGeom prst="blockArc">
          <a:avLst>
            <a:gd name="adj1" fmla="val 18900000"/>
            <a:gd name="adj2" fmla="val 2700000"/>
            <a:gd name="adj3" fmla="val 319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7A6BB4-AD7F-4DF0-AC61-80A089103CA6}">
      <dsp:nvSpPr>
        <dsp:cNvPr id="0" name=""/>
        <dsp:cNvSpPr/>
      </dsp:nvSpPr>
      <dsp:spPr>
        <a:xfrm>
          <a:off x="568007" y="387154"/>
          <a:ext cx="8885353" cy="774711"/>
        </a:xfrm>
        <a:prstGeom prst="rect">
          <a:avLst/>
        </a:prstGeom>
        <a:solidFill>
          <a:srgbClr val="A17F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4927" tIns="86360" rIns="86360" bIns="8636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400" kern="1200" dirty="0"/>
            <a:t>Relembrando</a:t>
          </a:r>
        </a:p>
      </dsp:txBody>
      <dsp:txXfrm>
        <a:off x="568007" y="387154"/>
        <a:ext cx="8885353" cy="774711"/>
      </dsp:txXfrm>
    </dsp:sp>
    <dsp:sp modelId="{36AA9394-4E5C-466B-9FEA-C261AF497BFB}">
      <dsp:nvSpPr>
        <dsp:cNvPr id="0" name=""/>
        <dsp:cNvSpPr/>
      </dsp:nvSpPr>
      <dsp:spPr>
        <a:xfrm>
          <a:off x="83812" y="290315"/>
          <a:ext cx="968389" cy="9683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A17F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D59A12-095F-4B29-8C03-ABCB029A1927}">
      <dsp:nvSpPr>
        <dsp:cNvPr id="0" name=""/>
        <dsp:cNvSpPr/>
      </dsp:nvSpPr>
      <dsp:spPr>
        <a:xfrm>
          <a:off x="1012167" y="1549422"/>
          <a:ext cx="8441193" cy="774711"/>
        </a:xfrm>
        <a:prstGeom prst="rect">
          <a:avLst/>
        </a:prstGeom>
        <a:solidFill>
          <a:srgbClr val="AF276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4927" tIns="86360" rIns="86360" bIns="8636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400" kern="1200" dirty="0"/>
            <a:t>Imagens no HTML</a:t>
          </a:r>
          <a:r>
            <a:rPr lang="pt-BR" sz="3400" kern="1200"/>
            <a:t>			</a:t>
          </a:r>
          <a:endParaRPr lang="pt-BR" sz="3400" kern="1200" dirty="0"/>
        </a:p>
      </dsp:txBody>
      <dsp:txXfrm>
        <a:off x="1012167" y="1549422"/>
        <a:ext cx="8441193" cy="774711"/>
      </dsp:txXfrm>
    </dsp:sp>
    <dsp:sp modelId="{A4F099A4-6369-48A9-9C53-EEA8A95D8F12}">
      <dsp:nvSpPr>
        <dsp:cNvPr id="0" name=""/>
        <dsp:cNvSpPr/>
      </dsp:nvSpPr>
      <dsp:spPr>
        <a:xfrm>
          <a:off x="527972" y="1452584"/>
          <a:ext cx="968389" cy="9683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AF276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90A014-066A-4896-928E-18732C3031D4}">
      <dsp:nvSpPr>
        <dsp:cNvPr id="0" name=""/>
        <dsp:cNvSpPr/>
      </dsp:nvSpPr>
      <dsp:spPr>
        <a:xfrm>
          <a:off x="1012167" y="2711691"/>
          <a:ext cx="8441193" cy="774711"/>
        </a:xfrm>
        <a:prstGeom prst="rect">
          <a:avLst/>
        </a:prstGeom>
        <a:solidFill>
          <a:srgbClr val="5F993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4927" tIns="86360" rIns="86360" bIns="8636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400" kern="1200" dirty="0"/>
            <a:t>Imagens de fundo</a:t>
          </a:r>
        </a:p>
      </dsp:txBody>
      <dsp:txXfrm>
        <a:off x="1012167" y="2711691"/>
        <a:ext cx="8441193" cy="774711"/>
      </dsp:txXfrm>
    </dsp:sp>
    <dsp:sp modelId="{46AF2F9A-C4FD-4A99-9AF3-D05D46AC2B60}">
      <dsp:nvSpPr>
        <dsp:cNvPr id="0" name=""/>
        <dsp:cNvSpPr/>
      </dsp:nvSpPr>
      <dsp:spPr>
        <a:xfrm>
          <a:off x="527972" y="2614852"/>
          <a:ext cx="968389" cy="9683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93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7CBBBB-DA59-43F8-A0B8-9CEA3E4B59B8}">
      <dsp:nvSpPr>
        <dsp:cNvPr id="0" name=""/>
        <dsp:cNvSpPr/>
      </dsp:nvSpPr>
      <dsp:spPr>
        <a:xfrm>
          <a:off x="568007" y="3873960"/>
          <a:ext cx="8885353" cy="774711"/>
        </a:xfrm>
        <a:prstGeom prst="rect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4927" tIns="86360" rIns="86360" bIns="8636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400" kern="1200" dirty="0"/>
            <a:t>Vídeos </a:t>
          </a:r>
          <a:r>
            <a:rPr lang="pt-BR" sz="3400" kern="1200"/>
            <a:t>e áudios</a:t>
          </a:r>
          <a:r>
            <a:rPr lang="pt-BR" sz="3400" kern="1200" dirty="0"/>
            <a:t>	</a:t>
          </a:r>
        </a:p>
      </dsp:txBody>
      <dsp:txXfrm>
        <a:off x="568007" y="3873960"/>
        <a:ext cx="8885353" cy="774711"/>
      </dsp:txXfrm>
    </dsp:sp>
    <dsp:sp modelId="{972E318E-A9BE-40C3-BBCE-0B9F9D4CD072}">
      <dsp:nvSpPr>
        <dsp:cNvPr id="0" name=""/>
        <dsp:cNvSpPr/>
      </dsp:nvSpPr>
      <dsp:spPr>
        <a:xfrm>
          <a:off x="83812" y="3777121"/>
          <a:ext cx="968389" cy="9683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A6A6A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43343" cy="467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0" tIns="46650" rIns="93300" bIns="4665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8132" y="0"/>
            <a:ext cx="3043343" cy="467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0" tIns="46650" rIns="93300" bIns="4665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0" tIns="46650" rIns="93300" bIns="4665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42030"/>
            <a:ext cx="3043343" cy="46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0" tIns="46650" rIns="93300" bIns="4665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0" tIns="46650" rIns="93300" bIns="466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2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3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4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5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6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7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9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0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1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2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4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5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6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9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73661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0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77879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0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88519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8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de título" type="title">
  <p:cSld name="TITL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32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6" name="Google Shape;26;p32"/>
            <p:cNvSpPr/>
            <p:nvPr/>
          </p:nvSpPr>
          <p:spPr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l" t="t" r="r" b="b"/>
              <a:pathLst>
                <a:path w="670" h="1753" extrusionOk="0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7" name="Google Shape;27;p32"/>
            <p:cNvSpPr/>
            <p:nvPr/>
          </p:nvSpPr>
          <p:spPr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l" t="t" r="r" b="b"/>
              <a:pathLst>
                <a:path w="652" h="1684" extrusionOk="0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8" name="Google Shape;28;p32"/>
            <p:cNvSpPr/>
            <p:nvPr/>
          </p:nvSpPr>
          <p:spPr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l" t="t" r="r" b="b"/>
              <a:pathLst>
                <a:path w="1697" h="2693" extrusionOk="0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9" name="Google Shape;29;p32"/>
            <p:cNvSpPr/>
            <p:nvPr/>
          </p:nvSpPr>
          <p:spPr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l" t="t" r="r" b="b"/>
              <a:pathLst>
                <a:path w="2099" h="2624" extrusionOk="0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30" name="Google Shape;30;p32"/>
            <p:cNvSpPr/>
            <p:nvPr/>
          </p:nvSpPr>
          <p:spPr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l" t="t" r="r" b="b"/>
              <a:pathLst>
                <a:path w="2883" h="2627" extrusionOk="0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31" name="Google Shape;31;p32"/>
            <p:cNvSpPr/>
            <p:nvPr/>
          </p:nvSpPr>
          <p:spPr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l" t="t" r="r" b="b"/>
              <a:pathLst>
                <a:path w="2258" h="2696" extrusionOk="0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32" name="Google Shape;32;p32"/>
          <p:cNvSpPr txBox="1">
            <a:spLocks noGrp="1"/>
          </p:cNvSpPr>
          <p:nvPr>
            <p:ph type="subTitle" idx="1"/>
          </p:nvPr>
        </p:nvSpPr>
        <p:spPr>
          <a:xfrm>
            <a:off x="5204355" y="5365989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spcBef>
                <a:spcPts val="420"/>
              </a:spcBef>
              <a:spcAft>
                <a:spcPts val="0"/>
              </a:spcAft>
              <a:buSzPts val="3045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29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261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232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203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33" name="Google Shape;33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4" y="4188691"/>
            <a:ext cx="4505852" cy="2565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2762" y="-748962"/>
            <a:ext cx="6179238" cy="516274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2"/>
          <p:cNvSpPr txBox="1">
            <a:spLocks noGrp="1"/>
          </p:cNvSpPr>
          <p:nvPr>
            <p:ph type="ctrTitle"/>
          </p:nvPr>
        </p:nvSpPr>
        <p:spPr>
          <a:xfrm>
            <a:off x="5204355" y="3457694"/>
            <a:ext cx="6987645" cy="1804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6" name="Google Shape;36;p32" descr="http://assets.lwsite.com.br/uploads/widget_image/image/391/695/391695/logo_ivj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224" y="51520"/>
            <a:ext cx="817869" cy="1311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 Panorâmica com Legenda">
  <p:cSld name="Foto Panorâmica com Legenda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1"/>
          <p:cNvSpPr txBox="1"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1"/>
          <p:cNvSpPr>
            <a:spLocks noGrp="1"/>
          </p:cNvSpPr>
          <p:nvPr>
            <p:ph type="pic" idx="2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7" name="Google Shape;67;p41"/>
          <p:cNvSpPr txBox="1">
            <a:spLocks noGrp="1"/>
          </p:cNvSpPr>
          <p:nvPr>
            <p:ph type="body" idx="1"/>
          </p:nvPr>
        </p:nvSpPr>
        <p:spPr>
          <a:xfrm>
            <a:off x="1484311" y="5299603"/>
            <a:ext cx="10018711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280"/>
              </a:spcBef>
              <a:spcAft>
                <a:spcPts val="0"/>
              </a:spcAft>
              <a:buSzPts val="203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Legenda">
  <p:cSld name="Título e Legenda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2"/>
          <p:cNvSpPr txBox="1"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2"/>
          <p:cNvSpPr txBox="1"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ção com Legenda">
  <p:cSld name="Citação com Legenda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lang="pt-BR" sz="8000" b="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/>
          </a:p>
        </p:txBody>
      </p:sp>
      <p:sp>
        <p:nvSpPr>
          <p:cNvPr id="73" name="Google Shape;73;p43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lang="pt-BR" sz="8000" b="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/>
          </a:p>
        </p:txBody>
      </p:sp>
      <p:sp>
        <p:nvSpPr>
          <p:cNvPr id="74" name="Google Shape;74;p43"/>
          <p:cNvSpPr txBox="1"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sz="3200" b="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43"/>
          <p:cNvSpPr txBox="1">
            <a:spLocks noGrp="1"/>
          </p:cNvSpPr>
          <p:nvPr>
            <p:ph type="body" idx="1"/>
          </p:nvPr>
        </p:nvSpPr>
        <p:spPr>
          <a:xfrm>
            <a:off x="2436811" y="3428999"/>
            <a:ext cx="853281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2610"/>
              <a:buFont typeface="Corbel"/>
              <a:buNone/>
              <a:defRPr sz="18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900"/>
              <a:buFont typeface="Corbel"/>
              <a:buNone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610"/>
              <a:buFont typeface="Corbel"/>
              <a:buNone/>
              <a:defRPr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2320"/>
              <a:buFont typeface="Corbel"/>
              <a:buNone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2030"/>
              <a:buFont typeface="Corbel"/>
              <a:buNone/>
              <a:defRPr/>
            </a:lvl5pPr>
            <a:lvl6pPr marL="2743200" lvl="5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43"/>
          <p:cNvSpPr txBox="1">
            <a:spLocks noGrp="1"/>
          </p:cNvSpPr>
          <p:nvPr>
            <p:ph type="body" idx="2"/>
          </p:nvPr>
        </p:nvSpPr>
        <p:spPr>
          <a:xfrm>
            <a:off x="1484311" y="4343400"/>
            <a:ext cx="10018711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tão de Nome">
  <p:cSld name="Cartão de Nome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4"/>
          <p:cNvSpPr txBox="1"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4"/>
          <p:cNvSpPr txBox="1"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r o Cartão de Nome">
  <p:cSld name="Citar o Cartão de Nome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5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lang="pt-BR" sz="8000" b="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/>
          </a:p>
        </p:txBody>
      </p:sp>
      <p:sp>
        <p:nvSpPr>
          <p:cNvPr id="82" name="Google Shape;82;p45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lang="pt-BR" sz="8000" b="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/>
          </a:p>
        </p:txBody>
      </p:sp>
      <p:sp>
        <p:nvSpPr>
          <p:cNvPr id="83" name="Google Shape;83;p45"/>
          <p:cNvSpPr txBox="1"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sz="3200" b="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5"/>
          <p:cNvSpPr txBox="1">
            <a:spLocks noGrp="1"/>
          </p:cNvSpPr>
          <p:nvPr>
            <p:ph type="body" idx="1"/>
          </p:nvPr>
        </p:nvSpPr>
        <p:spPr>
          <a:xfrm>
            <a:off x="1484313" y="3886200"/>
            <a:ext cx="10018710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r">
              <a:spcBef>
                <a:spcPts val="480"/>
              </a:spcBef>
              <a:spcAft>
                <a:spcPts val="0"/>
              </a:spcAft>
              <a:buSzPts val="3480"/>
              <a:buNone/>
              <a:defRPr sz="2400" b="0" cap="none">
                <a:solidFill>
                  <a:schemeClr val="dk1"/>
                </a:solidFill>
              </a:defRPr>
            </a:lvl1pPr>
            <a:lvl2pPr marL="914400" lvl="1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45"/>
          <p:cNvSpPr txBox="1">
            <a:spLocks noGrp="1"/>
          </p:cNvSpPr>
          <p:nvPr>
            <p:ph type="body" idx="2"/>
          </p:nvPr>
        </p:nvSpPr>
        <p:spPr>
          <a:xfrm>
            <a:off x="1484312" y="4775200"/>
            <a:ext cx="1001871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dadeiro ou Falso">
  <p:cSld name="Verdadeiro ou Falso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6"/>
          <p:cNvSpPr txBox="1"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46"/>
          <p:cNvSpPr txBox="1">
            <a:spLocks noGrp="1"/>
          </p:cNvSpPr>
          <p:nvPr>
            <p:ph type="body" idx="1"/>
          </p:nvPr>
        </p:nvSpPr>
        <p:spPr>
          <a:xfrm>
            <a:off x="1484312" y="3505200"/>
            <a:ext cx="10018713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4060"/>
              <a:buNone/>
              <a:defRPr sz="2800" b="0" cap="none">
                <a:solidFill>
                  <a:schemeClr val="dk1"/>
                </a:solidFill>
              </a:defRPr>
            </a:lvl1pPr>
            <a:lvl2pPr marL="914400" lvl="1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46"/>
          <p:cNvSpPr txBox="1">
            <a:spLocks noGrp="1"/>
          </p:cNvSpPr>
          <p:nvPr>
            <p:ph type="body" idx="2"/>
          </p:nvPr>
        </p:nvSpPr>
        <p:spPr>
          <a:xfrm>
            <a:off x="1484311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7"/>
          <p:cNvSpPr txBox="1">
            <a:spLocks noGrp="1"/>
          </p:cNvSpPr>
          <p:nvPr>
            <p:ph type="title"/>
          </p:nvPr>
        </p:nvSpPr>
        <p:spPr>
          <a:xfrm>
            <a:off x="1574800" y="49213"/>
            <a:ext cx="10018713" cy="64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47"/>
          <p:cNvSpPr txBox="1">
            <a:spLocks noGrp="1"/>
          </p:cNvSpPr>
          <p:nvPr>
            <p:ph type="body" idx="1"/>
          </p:nvPr>
        </p:nvSpPr>
        <p:spPr>
          <a:xfrm rot="5400000">
            <a:off x="4106066" y="-1605756"/>
            <a:ext cx="4775200" cy="10018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4335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marL="914400" lvl="1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is" type="vertTitleAndTx">
  <p:cSld name="VERTICAL_TITLE_AND_VERTICAL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8"/>
          <p:cNvSpPr txBox="1">
            <a:spLocks noGrp="1"/>
          </p:cNvSpPr>
          <p:nvPr>
            <p:ph type="title"/>
          </p:nvPr>
        </p:nvSpPr>
        <p:spPr>
          <a:xfrm rot="5400000">
            <a:off x="8065140" y="2353315"/>
            <a:ext cx="5105400" cy="177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8"/>
          <p:cNvSpPr txBox="1">
            <a:spLocks noGrp="1"/>
          </p:cNvSpPr>
          <p:nvPr>
            <p:ph type="body" idx="1"/>
          </p:nvPr>
        </p:nvSpPr>
        <p:spPr>
          <a:xfrm rot="5400000">
            <a:off x="2941483" y="-771371"/>
            <a:ext cx="5105400" cy="8019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4335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marL="914400" lvl="1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3"/>
          <p:cNvSpPr txBox="1">
            <a:spLocks noGrp="1"/>
          </p:cNvSpPr>
          <p:nvPr>
            <p:ph type="title"/>
          </p:nvPr>
        </p:nvSpPr>
        <p:spPr>
          <a:xfrm>
            <a:off x="1574800" y="49213"/>
            <a:ext cx="10018713" cy="64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3"/>
          <p:cNvSpPr txBox="1">
            <a:spLocks noGrp="1"/>
          </p:cNvSpPr>
          <p:nvPr>
            <p:ph type="body" idx="1"/>
          </p:nvPr>
        </p:nvSpPr>
        <p:spPr>
          <a:xfrm>
            <a:off x="1484310" y="1016001"/>
            <a:ext cx="10018713" cy="47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94335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marL="914400" lvl="1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3"/>
          <p:cNvSpPr txBox="1">
            <a:spLocks noGrp="1"/>
          </p:cNvSpPr>
          <p:nvPr>
            <p:ph type="ftr" idx="11"/>
          </p:nvPr>
        </p:nvSpPr>
        <p:spPr>
          <a:xfrm>
            <a:off x="2572279" y="6467475"/>
            <a:ext cx="414602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1" name="Google Shape;41;p33"/>
          <p:cNvSpPr txBox="1"/>
          <p:nvPr/>
        </p:nvSpPr>
        <p:spPr>
          <a:xfrm>
            <a:off x="8204200" y="6467206"/>
            <a:ext cx="230452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MIRIÃ CORRÊA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4"/>
          <p:cNvSpPr txBox="1">
            <a:spLocks noGrp="1"/>
          </p:cNvSpPr>
          <p:nvPr>
            <p:ph type="title"/>
          </p:nvPr>
        </p:nvSpPr>
        <p:spPr>
          <a:xfrm>
            <a:off x="1598610" y="114301"/>
            <a:ext cx="10018713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4"/>
          <p:cNvSpPr txBox="1">
            <a:spLocks noGrp="1"/>
          </p:cNvSpPr>
          <p:nvPr>
            <p:ph type="body" idx="1"/>
          </p:nvPr>
        </p:nvSpPr>
        <p:spPr>
          <a:xfrm>
            <a:off x="1484312" y="1054101"/>
            <a:ext cx="4895055" cy="47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94335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marL="914400" lvl="1" indent="-375919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marL="1371600" lvl="2" indent="-357505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marL="1828800" lvl="3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marL="2286000" lvl="4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marL="2743200" lvl="5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marL="3200400" lvl="6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marL="3657600" lvl="7" indent="-33909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marL="4114800" lvl="8" indent="-33909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>
            <a:endParaRPr/>
          </a:p>
        </p:txBody>
      </p:sp>
      <p:sp>
        <p:nvSpPr>
          <p:cNvPr id="45" name="Google Shape;45;p34"/>
          <p:cNvSpPr txBox="1">
            <a:spLocks noGrp="1"/>
          </p:cNvSpPr>
          <p:nvPr>
            <p:ph type="body" idx="2"/>
          </p:nvPr>
        </p:nvSpPr>
        <p:spPr>
          <a:xfrm>
            <a:off x="6607967" y="1054101"/>
            <a:ext cx="4895056" cy="4737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94335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marL="914400" lvl="1" indent="-375919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marL="1371600" lvl="2" indent="-357505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marL="1828800" lvl="3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marL="2286000" lvl="4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marL="2743200" lvl="5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marL="3200400" lvl="6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marL="3657600" lvl="7" indent="-33909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marL="4114800" lvl="8" indent="-33909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5"/>
          <p:cNvSpPr txBox="1"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5"/>
          <p:cNvSpPr txBox="1"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>
  <p:cSld name="Comparação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6"/>
          <p:cNvSpPr txBox="1">
            <a:spLocks noGrp="1"/>
          </p:cNvSpPr>
          <p:nvPr>
            <p:ph type="title"/>
          </p:nvPr>
        </p:nvSpPr>
        <p:spPr>
          <a:xfrm>
            <a:off x="1574800" y="49213"/>
            <a:ext cx="10018713" cy="64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6"/>
          <p:cNvSpPr txBox="1">
            <a:spLocks noGrp="1"/>
          </p:cNvSpPr>
          <p:nvPr>
            <p:ph type="body" idx="1"/>
          </p:nvPr>
        </p:nvSpPr>
        <p:spPr>
          <a:xfrm>
            <a:off x="1484311" y="1079500"/>
            <a:ext cx="4895056" cy="471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4335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marL="914400" lvl="1" indent="-375919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marL="1371600" lvl="2" indent="-357505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marL="1828800" lvl="3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marL="2286000" lvl="4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marL="2743200" lvl="5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marL="3200400" lvl="6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marL="3657600" lvl="7" indent="-33909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marL="4114800" lvl="8" indent="-33909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>
            <a:endParaRPr/>
          </a:p>
        </p:txBody>
      </p:sp>
      <p:sp>
        <p:nvSpPr>
          <p:cNvPr id="52" name="Google Shape;52;p36"/>
          <p:cNvSpPr txBox="1">
            <a:spLocks noGrp="1"/>
          </p:cNvSpPr>
          <p:nvPr>
            <p:ph type="body" idx="2"/>
          </p:nvPr>
        </p:nvSpPr>
        <p:spPr>
          <a:xfrm>
            <a:off x="6607967" y="1079500"/>
            <a:ext cx="4895056" cy="471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4335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marL="914400" lvl="1" indent="-375919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marL="1371600" lvl="2" indent="-357505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marL="1828800" lvl="3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marL="2286000" lvl="4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marL="2743200" lvl="5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marL="3200400" lvl="6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marL="3657600" lvl="7" indent="-33909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marL="4114800" lvl="8" indent="-33909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7"/>
          <p:cNvSpPr txBox="1">
            <a:spLocks noGrp="1"/>
          </p:cNvSpPr>
          <p:nvPr>
            <p:ph type="title"/>
          </p:nvPr>
        </p:nvSpPr>
        <p:spPr>
          <a:xfrm>
            <a:off x="1574800" y="49213"/>
            <a:ext cx="10018713" cy="64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9"/>
          <p:cNvSpPr txBox="1"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9"/>
          <p:cNvSpPr txBox="1">
            <a:spLocks noGrp="1"/>
          </p:cNvSpPr>
          <p:nvPr>
            <p:ph type="body" idx="1"/>
          </p:nvPr>
        </p:nvSpPr>
        <p:spPr>
          <a:xfrm>
            <a:off x="5262033" y="685799"/>
            <a:ext cx="6240990" cy="510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12750" algn="l">
              <a:spcBef>
                <a:spcPts val="400"/>
              </a:spcBef>
              <a:spcAft>
                <a:spcPts val="0"/>
              </a:spcAft>
              <a:buSzPts val="2900"/>
              <a:buChar char="•"/>
              <a:defRPr sz="2000"/>
            </a:lvl1pPr>
            <a:lvl2pPr marL="914400" lvl="1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 sz="1800"/>
            </a:lvl2pPr>
            <a:lvl3pPr marL="1371600" lvl="2" indent="-375919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3pPr>
            <a:lvl4pPr marL="1828800" lvl="3" indent="-357505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4pPr>
            <a:lvl5pPr marL="2286000" lvl="4" indent="-357504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5pPr>
            <a:lvl6pPr marL="2743200" lvl="5" indent="-357504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6pPr>
            <a:lvl7pPr marL="3200400" lvl="6" indent="-357504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7pPr>
            <a:lvl8pPr marL="3657600" lvl="7" indent="-357504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8pPr>
            <a:lvl9pPr marL="4114800" lvl="8" indent="-357504" algn="l">
              <a:spcBef>
                <a:spcPts val="600"/>
              </a:spcBef>
              <a:spcAft>
                <a:spcPts val="600"/>
              </a:spcAft>
              <a:buSzPts val="2030"/>
              <a:buChar char="•"/>
              <a:defRPr sz="1400"/>
            </a:lvl9pPr>
          </a:lstStyle>
          <a:p>
            <a:endParaRPr/>
          </a:p>
        </p:txBody>
      </p:sp>
      <p:sp>
        <p:nvSpPr>
          <p:cNvPr id="59" name="Google Shape;59;p39"/>
          <p:cNvSpPr txBox="1">
            <a:spLocks noGrp="1"/>
          </p:cNvSpPr>
          <p:nvPr>
            <p:ph type="body" idx="2"/>
          </p:nvPr>
        </p:nvSpPr>
        <p:spPr>
          <a:xfrm>
            <a:off x="1484312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320"/>
              </a:spcBef>
              <a:spcAft>
                <a:spcPts val="0"/>
              </a:spcAft>
              <a:buSzPts val="23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0"/>
          <p:cNvSpPr txBox="1"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0"/>
          <p:cNvSpPr>
            <a:spLocks noGrp="1"/>
          </p:cNvSpPr>
          <p:nvPr>
            <p:ph type="pic" idx="2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3" name="Google Shape;63;p40"/>
          <p:cNvSpPr txBox="1">
            <a:spLocks noGrp="1"/>
          </p:cNvSpPr>
          <p:nvPr>
            <p:ph type="body" idx="1"/>
          </p:nvPr>
        </p:nvSpPr>
        <p:spPr>
          <a:xfrm>
            <a:off x="1482724" y="3124199"/>
            <a:ext cx="5426158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2610"/>
              <a:buNone/>
              <a:defRPr sz="18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31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Google Shape;11;p31"/>
            <p:cNvSpPr/>
            <p:nvPr/>
          </p:nvSpPr>
          <p:spPr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l" t="t" r="r" b="b"/>
              <a:pathLst>
                <a:path w="707" h="3357" extrusionOk="0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Google Shape;12;p31"/>
            <p:cNvSpPr/>
            <p:nvPr/>
          </p:nvSpPr>
          <p:spPr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l" t="t" r="r" b="b"/>
              <a:pathLst>
                <a:path w="704" h="3324" extrusionOk="0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3" name="Google Shape;13;p31"/>
            <p:cNvSpPr/>
            <p:nvPr/>
          </p:nvSpPr>
          <p:spPr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l" t="t" r="r" b="b"/>
              <a:pathLst>
                <a:path w="774" h="1020" extrusionOk="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4" name="Google Shape;14;p31"/>
            <p:cNvSpPr/>
            <p:nvPr/>
          </p:nvSpPr>
          <p:spPr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l" t="t" r="r" b="b"/>
              <a:pathLst>
                <a:path w="942" h="987" extrusionOk="0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15" name="Google Shape;15;p31"/>
            <p:cNvSpPr/>
            <p:nvPr/>
          </p:nvSpPr>
          <p:spPr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l" t="t" r="r" b="b"/>
              <a:pathLst>
                <a:path w="1342" h="990" extrusionOk="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16" name="Google Shape;16;p31"/>
            <p:cNvSpPr/>
            <p:nvPr/>
          </p:nvSpPr>
          <p:spPr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l" t="t" r="r" b="b"/>
              <a:pathLst>
                <a:path w="1068" h="1020" extrusionOk="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7" name="Google Shape;17;p31"/>
          <p:cNvSpPr txBox="1">
            <a:spLocks noGrp="1"/>
          </p:cNvSpPr>
          <p:nvPr>
            <p:ph type="title"/>
          </p:nvPr>
        </p:nvSpPr>
        <p:spPr>
          <a:xfrm>
            <a:off x="1574800" y="49213"/>
            <a:ext cx="10018713" cy="64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1"/>
          <p:cNvSpPr txBox="1">
            <a:spLocks noGrp="1"/>
          </p:cNvSpPr>
          <p:nvPr>
            <p:ph type="body" idx="1"/>
          </p:nvPr>
        </p:nvSpPr>
        <p:spPr>
          <a:xfrm>
            <a:off x="1484310" y="1016001"/>
            <a:ext cx="10018713" cy="47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449580" algn="l" rtl="0">
              <a:spcBef>
                <a:spcPts val="48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412750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9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94335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75919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57504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57504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57504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57504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57504" algn="l" rtl="0"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" name="Google Shape;19;p31"/>
          <p:cNvSpPr txBox="1"/>
          <p:nvPr/>
        </p:nvSpPr>
        <p:spPr>
          <a:xfrm>
            <a:off x="2572279" y="6467475"/>
            <a:ext cx="47487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FUNDAMENTOS DE TECNOLOGIA WEB</a:t>
            </a:r>
            <a:endParaRPr dirty="0"/>
          </a:p>
        </p:txBody>
      </p:sp>
      <p:sp>
        <p:nvSpPr>
          <p:cNvPr id="20" name="Google Shape;20;p31"/>
          <p:cNvSpPr txBox="1"/>
          <p:nvPr/>
        </p:nvSpPr>
        <p:spPr>
          <a:xfrm>
            <a:off x="11391901" y="6467205"/>
            <a:ext cx="6622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‹nº›</a:t>
            </a:fld>
            <a:endParaRPr sz="1200" b="1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" name="Google Shape;21;p31"/>
          <p:cNvSpPr txBox="1"/>
          <p:nvPr/>
        </p:nvSpPr>
        <p:spPr>
          <a:xfrm>
            <a:off x="8204200" y="6467206"/>
            <a:ext cx="230452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MIRIÃ CORRÊA</a:t>
            </a:r>
            <a:endParaRPr/>
          </a:p>
        </p:txBody>
      </p:sp>
      <p:pic>
        <p:nvPicPr>
          <p:cNvPr id="22" name="Google Shape;22;p31" descr="http://assets.lwsite.com.br/uploads/widget_image/image/391/695/391695/logo_ivj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3335" y="49212"/>
            <a:ext cx="751839" cy="1205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1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-73374" y="5630866"/>
            <a:ext cx="2143821" cy="122078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9BKCVx_mNk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9BKCVx_mNk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eb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"/>
          <p:cNvSpPr txBox="1">
            <a:spLocks noGrp="1"/>
          </p:cNvSpPr>
          <p:nvPr>
            <p:ph type="subTitle" idx="1"/>
          </p:nvPr>
        </p:nvSpPr>
        <p:spPr>
          <a:xfrm>
            <a:off x="5204355" y="5365989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3045"/>
              <a:buNone/>
            </a:pPr>
            <a:r>
              <a:rPr lang="pt-BR" i="1"/>
              <a:t>Miriã Corrêa</a:t>
            </a:r>
            <a:endParaRPr/>
          </a:p>
          <a:p>
            <a:pPr marL="0" lvl="0" indent="0" algn="r" rtl="0">
              <a:spcBef>
                <a:spcPts val="1020"/>
              </a:spcBef>
              <a:spcAft>
                <a:spcPts val="0"/>
              </a:spcAft>
              <a:buSzPts val="3045"/>
              <a:buNone/>
            </a:pPr>
            <a:r>
              <a:rPr lang="pt-BR"/>
              <a:t>Análise e Desenvolvimento de Sistemas</a:t>
            </a:r>
            <a:endParaRPr/>
          </a:p>
          <a:p>
            <a:pPr marL="0" lvl="0" indent="0" algn="r" rtl="0">
              <a:spcBef>
                <a:spcPts val="1020"/>
              </a:spcBef>
              <a:spcAft>
                <a:spcPts val="0"/>
              </a:spcAft>
              <a:buSzPts val="3045"/>
              <a:buNone/>
            </a:pPr>
            <a:r>
              <a:rPr lang="pt-BR"/>
              <a:t>miriacoelho@gmail.com</a:t>
            </a:r>
            <a:endParaRPr/>
          </a:p>
        </p:txBody>
      </p:sp>
      <p:sp>
        <p:nvSpPr>
          <p:cNvPr id="101" name="Google Shape;101;p1"/>
          <p:cNvSpPr txBox="1">
            <a:spLocks noGrp="1"/>
          </p:cNvSpPr>
          <p:nvPr>
            <p:ph type="ctrTitle"/>
          </p:nvPr>
        </p:nvSpPr>
        <p:spPr>
          <a:xfrm>
            <a:off x="4167051" y="3457694"/>
            <a:ext cx="8024950" cy="110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rbel"/>
              <a:buNone/>
            </a:pPr>
            <a:r>
              <a:rPr lang="pt-BR" sz="4800"/>
              <a:t>HTML: </a:t>
            </a:r>
            <a:r>
              <a:rPr lang="pt-BR" sz="4400"/>
              <a:t>Imagens e Vídeos</a:t>
            </a:r>
            <a:endParaRPr sz="4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"/>
          <p:cNvSpPr txBox="1">
            <a:spLocks noGrp="1"/>
          </p:cNvSpPr>
          <p:nvPr>
            <p:ph type="ctrTitle" idx="4294967295"/>
          </p:nvPr>
        </p:nvSpPr>
        <p:spPr>
          <a:xfrm>
            <a:off x="1574800" y="49213"/>
            <a:ext cx="10018713" cy="64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pt-BR" sz="4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Inclusão básica de imagens</a:t>
            </a:r>
            <a:endParaRPr sz="40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ABFA86E-A507-4F96-A719-4520C1C7AEEC}"/>
              </a:ext>
            </a:extLst>
          </p:cNvPr>
          <p:cNvSpPr/>
          <p:nvPr/>
        </p:nvSpPr>
        <p:spPr>
          <a:xfrm>
            <a:off x="9793357" y="0"/>
            <a:ext cx="2398643" cy="314325"/>
          </a:xfrm>
          <a:prstGeom prst="rect">
            <a:avLst/>
          </a:prstGeom>
          <a:solidFill>
            <a:srgbClr val="AF2764"/>
          </a:solidFill>
          <a:ln>
            <a:solidFill>
              <a:srgbClr val="AF27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08A0604-1B62-4450-96E4-70DB5A59D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159" y="1213043"/>
            <a:ext cx="10065354" cy="410454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"/>
          <p:cNvSpPr txBox="1">
            <a:spLocks noGrp="1"/>
          </p:cNvSpPr>
          <p:nvPr>
            <p:ph type="body" idx="1"/>
          </p:nvPr>
        </p:nvSpPr>
        <p:spPr>
          <a:xfrm>
            <a:off x="1334124" y="1428737"/>
            <a:ext cx="10248275" cy="4697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4060"/>
              <a:buChar char="•"/>
            </a:pPr>
            <a:r>
              <a:rPr lang="pt-BR" sz="2800"/>
              <a:t>A tag &lt;img /&gt; define uma imagem em uma página HTML.</a:t>
            </a:r>
            <a:endParaRPr/>
          </a:p>
        </p:txBody>
      </p:sp>
      <p:sp>
        <p:nvSpPr>
          <p:cNvPr id="173" name="Google Shape;173;p11"/>
          <p:cNvSpPr txBox="1">
            <a:spLocks noGrp="1"/>
          </p:cNvSpPr>
          <p:nvPr>
            <p:ph type="ctrTitle" idx="4294967295"/>
          </p:nvPr>
        </p:nvSpPr>
        <p:spPr>
          <a:xfrm>
            <a:off x="1574800" y="49213"/>
            <a:ext cx="10018713" cy="64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pt-BR" sz="4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Inclusão básica de imagens</a:t>
            </a:r>
            <a:endParaRPr sz="40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4" name="Google Shape;174;p11"/>
          <p:cNvSpPr/>
          <p:nvPr/>
        </p:nvSpPr>
        <p:spPr>
          <a:xfrm>
            <a:off x="1618938" y="2138675"/>
            <a:ext cx="9792678" cy="3290588"/>
          </a:xfrm>
          <a:prstGeom prst="roundRect">
            <a:avLst>
              <a:gd name="adj" fmla="val 16667"/>
            </a:avLst>
          </a:prstGeom>
          <a:solidFill>
            <a:srgbClr val="E5F2DA"/>
          </a:solidFill>
          <a:ln>
            <a:noFill/>
          </a:ln>
          <a:effectLst>
            <a:outerShdw blurRad="149987" dist="250190" dir="8460000" algn="ctr">
              <a:srgbClr val="000000">
                <a:alpha val="2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endParaRPr lang="pt-BR" sz="2000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pt-BR" sz="2000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border</a:t>
            </a:r>
            <a:r>
              <a:rPr lang="pt-BR" sz="20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: Uma imagem pode ter bordas ou não, este atributo faz com que a borda da imagem apareça;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pt-BR" sz="2000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Hspace</a:t>
            </a:r>
            <a:r>
              <a:rPr lang="pt-BR" sz="20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e </a:t>
            </a:r>
            <a:r>
              <a:rPr lang="pt-BR" sz="2000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vspace</a:t>
            </a:r>
            <a:r>
              <a:rPr lang="pt-BR" sz="20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: são espaços em branco ao redor da imagem.</a:t>
            </a:r>
            <a:endParaRPr dirty="0"/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5" name="Google Shape;175;p11"/>
          <p:cNvSpPr/>
          <p:nvPr/>
        </p:nvSpPr>
        <p:spPr>
          <a:xfrm>
            <a:off x="1633928" y="2130004"/>
            <a:ext cx="9777688" cy="517959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CBE6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Atributos importantes – não suportados no HTML5</a:t>
            </a:r>
            <a:endParaRPr sz="2400" b="1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76" name="Google Shape;17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2548" y="3929258"/>
            <a:ext cx="8925458" cy="21871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1"/>
          <p:cNvSpPr txBox="1"/>
          <p:nvPr/>
        </p:nvSpPr>
        <p:spPr>
          <a:xfrm>
            <a:off x="3177587" y="4254219"/>
            <a:ext cx="6561348" cy="101566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Estes atributos não são suportados no HTML5.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Deve-se conseguir os efeitos dos atributos utilizando CSS.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Utilizaremos dessa maneira até aprendermos CSS.</a:t>
            </a:r>
            <a:endParaRPr sz="2000" b="1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78" name="Google Shape;178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6570" y="5143512"/>
            <a:ext cx="1099503" cy="98354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6F3B46B7-1F8E-4D59-A5CE-076C4C691EAD}"/>
              </a:ext>
            </a:extLst>
          </p:cNvPr>
          <p:cNvSpPr/>
          <p:nvPr/>
        </p:nvSpPr>
        <p:spPr>
          <a:xfrm>
            <a:off x="9793357" y="0"/>
            <a:ext cx="2398643" cy="314325"/>
          </a:xfrm>
          <a:prstGeom prst="rect">
            <a:avLst/>
          </a:prstGeom>
          <a:solidFill>
            <a:srgbClr val="AF2764"/>
          </a:solidFill>
          <a:ln>
            <a:solidFill>
              <a:srgbClr val="AF27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2"/>
          <p:cNvSpPr txBox="1">
            <a:spLocks noGrp="1"/>
          </p:cNvSpPr>
          <p:nvPr>
            <p:ph type="ctrTitle" idx="4294967295"/>
          </p:nvPr>
        </p:nvSpPr>
        <p:spPr>
          <a:xfrm>
            <a:off x="1574800" y="49213"/>
            <a:ext cx="10018713" cy="64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pt-BR" sz="4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Inclusão básica de imagens</a:t>
            </a:r>
            <a:endParaRPr sz="40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6D46A10-7C37-4E04-A56B-C132E7577610}"/>
              </a:ext>
            </a:extLst>
          </p:cNvPr>
          <p:cNvSpPr/>
          <p:nvPr/>
        </p:nvSpPr>
        <p:spPr>
          <a:xfrm>
            <a:off x="9793357" y="0"/>
            <a:ext cx="2398643" cy="314325"/>
          </a:xfrm>
          <a:prstGeom prst="rect">
            <a:avLst/>
          </a:prstGeom>
          <a:solidFill>
            <a:srgbClr val="AF2764"/>
          </a:solidFill>
          <a:ln>
            <a:solidFill>
              <a:srgbClr val="AF27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19B0BCC-C43B-47FD-B720-B952CD315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573" y="1003495"/>
            <a:ext cx="9326878" cy="48767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3"/>
          <p:cNvSpPr txBox="1">
            <a:spLocks noGrp="1"/>
          </p:cNvSpPr>
          <p:nvPr>
            <p:ph type="body" idx="1"/>
          </p:nvPr>
        </p:nvSpPr>
        <p:spPr>
          <a:xfrm>
            <a:off x="1543986" y="1428737"/>
            <a:ext cx="10038413" cy="4697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4060"/>
              <a:buChar char="•"/>
            </a:pPr>
            <a:r>
              <a:rPr lang="pt-BR" sz="2800"/>
              <a:t>A tag &lt;img /&gt; define uma imagem em uma página HTML.</a:t>
            </a:r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ctrTitle" idx="4294967295"/>
          </p:nvPr>
        </p:nvSpPr>
        <p:spPr>
          <a:xfrm>
            <a:off x="1574800" y="49213"/>
            <a:ext cx="10018713" cy="64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pt-BR" sz="4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Inclusão básica de imagens</a:t>
            </a:r>
            <a:endParaRPr sz="40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1" name="Google Shape;191;p13"/>
          <p:cNvSpPr/>
          <p:nvPr/>
        </p:nvSpPr>
        <p:spPr>
          <a:xfrm>
            <a:off x="1783831" y="2032521"/>
            <a:ext cx="9573432" cy="3754755"/>
          </a:xfrm>
          <a:prstGeom prst="roundRect">
            <a:avLst>
              <a:gd name="adj" fmla="val 16667"/>
            </a:avLst>
          </a:prstGeom>
          <a:solidFill>
            <a:srgbClr val="E5F2DA"/>
          </a:solidFill>
          <a:ln>
            <a:noFill/>
          </a:ln>
          <a:effectLst>
            <a:outerShdw blurRad="149987" dist="250190" dir="8460000" algn="ctr">
              <a:srgbClr val="000000">
                <a:alpha val="2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pt-BR" sz="2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align: é o alinhamento da imagem com o texto na página HTML, podendo ser: left, right, top, middle e bottom;</a:t>
            </a:r>
            <a:endParaRPr/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2" name="Google Shape;192;p13"/>
          <p:cNvSpPr/>
          <p:nvPr/>
        </p:nvSpPr>
        <p:spPr>
          <a:xfrm>
            <a:off x="1798821" y="2043577"/>
            <a:ext cx="9558442" cy="517959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CBE6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Atributos importantes – não suportados no HTML5</a:t>
            </a:r>
            <a:endParaRPr sz="2400" b="1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0E0B506-559D-41D0-A4E8-A67BBB92BAB2}"/>
              </a:ext>
            </a:extLst>
          </p:cNvPr>
          <p:cNvSpPr/>
          <p:nvPr/>
        </p:nvSpPr>
        <p:spPr>
          <a:xfrm>
            <a:off x="9793357" y="0"/>
            <a:ext cx="2398643" cy="314325"/>
          </a:xfrm>
          <a:prstGeom prst="rect">
            <a:avLst/>
          </a:prstGeom>
          <a:solidFill>
            <a:srgbClr val="AF2764"/>
          </a:solidFill>
          <a:ln>
            <a:solidFill>
              <a:srgbClr val="AF27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90F8490-6DAA-41DB-B2D7-511AD05DB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832" y="3391995"/>
            <a:ext cx="9558442" cy="1594480"/>
          </a:xfrm>
          <a:prstGeom prst="rect">
            <a:avLst/>
          </a:prstGeom>
        </p:spPr>
      </p:pic>
      <p:sp>
        <p:nvSpPr>
          <p:cNvPr id="193" name="Google Shape;193;p13"/>
          <p:cNvSpPr txBox="1"/>
          <p:nvPr/>
        </p:nvSpPr>
        <p:spPr>
          <a:xfrm>
            <a:off x="2001160" y="5255029"/>
            <a:ext cx="8844105" cy="923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Estes atributos não são suportados no HTML5.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Deve-se conseguir os efeitos dos atributos utilizando CSS.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Utilizaremos dessa maneira até aprendermos CSS.</a:t>
            </a:r>
            <a:endParaRPr sz="1800" b="1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95" name="Google Shape;19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66436" y="5194811"/>
            <a:ext cx="1099503" cy="983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"/>
          <p:cNvSpPr txBox="1">
            <a:spLocks noGrp="1"/>
          </p:cNvSpPr>
          <p:nvPr>
            <p:ph type="ctrTitle" idx="4294967295"/>
          </p:nvPr>
        </p:nvSpPr>
        <p:spPr>
          <a:xfrm>
            <a:off x="1574800" y="49213"/>
            <a:ext cx="10018713" cy="64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orbel"/>
              <a:buNone/>
            </a:pPr>
            <a:r>
              <a:rPr lang="pt-BR" sz="47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Inclusão básica de imagens</a:t>
            </a:r>
            <a:endParaRPr sz="47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0EF0388-5C90-4C00-B9C4-D826B1A11F28}"/>
              </a:ext>
            </a:extLst>
          </p:cNvPr>
          <p:cNvSpPr/>
          <p:nvPr/>
        </p:nvSpPr>
        <p:spPr>
          <a:xfrm>
            <a:off x="9793357" y="779139"/>
            <a:ext cx="2398643" cy="314325"/>
          </a:xfrm>
          <a:prstGeom prst="rect">
            <a:avLst/>
          </a:prstGeom>
          <a:solidFill>
            <a:srgbClr val="AF2764"/>
          </a:solidFill>
          <a:ln>
            <a:solidFill>
              <a:srgbClr val="AF27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447FE10-4D2C-4043-94D5-52C44092B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113" y="1093464"/>
            <a:ext cx="9062086" cy="530354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5"/>
          <p:cNvSpPr txBox="1">
            <a:spLocks noGrp="1"/>
          </p:cNvSpPr>
          <p:nvPr>
            <p:ph type="ctrTitle" idx="4294967295"/>
          </p:nvPr>
        </p:nvSpPr>
        <p:spPr>
          <a:xfrm>
            <a:off x="1428717" y="1"/>
            <a:ext cx="10515600" cy="647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pt-BR" sz="4000" b="0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Imagem de fundo da página</a:t>
            </a:r>
            <a:endParaRPr sz="4000" b="0" i="0" u="none" strike="noStrike" cap="none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08" name="Google Shape;208;p15"/>
          <p:cNvSpPr/>
          <p:nvPr/>
        </p:nvSpPr>
        <p:spPr>
          <a:xfrm>
            <a:off x="1828799" y="1785926"/>
            <a:ext cx="9813275" cy="3559797"/>
          </a:xfrm>
          <a:prstGeom prst="roundRect">
            <a:avLst>
              <a:gd name="adj" fmla="val 16667"/>
            </a:avLst>
          </a:prstGeom>
          <a:solidFill>
            <a:srgbClr val="E5F2DA"/>
          </a:solidFill>
          <a:ln>
            <a:noFill/>
          </a:ln>
          <a:effectLst>
            <a:outerShdw blurRad="149987" dist="250190" dir="8460000" algn="ctr">
              <a:srgbClr val="000000">
                <a:alpha val="2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pt-BR" sz="20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 imagem de fundo da página deverá ser adicionada na </a:t>
            </a:r>
            <a:r>
              <a:rPr lang="pt-BR" sz="2000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tag</a:t>
            </a:r>
            <a:r>
              <a:rPr lang="pt-BR" sz="20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pt-BR" sz="2000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body</a:t>
            </a:r>
            <a:r>
              <a:rPr lang="pt-BR" sz="20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através do atributo background. </a:t>
            </a:r>
            <a:endParaRPr dirty="0"/>
          </a:p>
          <a:p>
            <a:pPr marL="342900" marR="0" lvl="0" indent="-241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endParaRPr sz="1600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pt-BR" sz="20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background: e o atributo que indica de onde a imagem está localizada. Pode ser um arquivo local do computador, um arquivo de rede, ou uma URL na internet, desde que o mesmo seja imagem.</a:t>
            </a:r>
            <a:endParaRPr dirty="0"/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09" name="Google Shape;209;p15"/>
          <p:cNvSpPr/>
          <p:nvPr/>
        </p:nvSpPr>
        <p:spPr>
          <a:xfrm>
            <a:off x="1843790" y="1643051"/>
            <a:ext cx="9794421" cy="517959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CBE6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&lt;body&gt; - atributo</a:t>
            </a:r>
            <a:endParaRPr sz="2800" b="1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0" name="Google Shape;210;p15"/>
          <p:cNvSpPr txBox="1"/>
          <p:nvPr/>
        </p:nvSpPr>
        <p:spPr>
          <a:xfrm>
            <a:off x="3623851" y="4102613"/>
            <a:ext cx="6125331" cy="101566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Este atributo não é suportado no HTML5.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Deve-se conseguir o efeito do atributo utilizando CSS.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Utilizaremos dessa maneira até aprendermos CSS.</a:t>
            </a:r>
            <a:endParaRPr sz="2000" b="1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11" name="Google Shape;21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6574" y="4118670"/>
            <a:ext cx="1099503" cy="98354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9CEFDC16-F7A5-4D5B-8F13-E28616EB63E9}"/>
              </a:ext>
            </a:extLst>
          </p:cNvPr>
          <p:cNvSpPr/>
          <p:nvPr/>
        </p:nvSpPr>
        <p:spPr>
          <a:xfrm>
            <a:off x="9793357" y="0"/>
            <a:ext cx="2398643" cy="314325"/>
          </a:xfrm>
          <a:prstGeom prst="rect">
            <a:avLst/>
          </a:prstGeom>
          <a:solidFill>
            <a:srgbClr val="5F9934"/>
          </a:solidFill>
          <a:ln>
            <a:solidFill>
              <a:srgbClr val="5F99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6"/>
          <p:cNvSpPr txBox="1">
            <a:spLocks noGrp="1"/>
          </p:cNvSpPr>
          <p:nvPr>
            <p:ph type="ctrTitle" idx="4294967295"/>
          </p:nvPr>
        </p:nvSpPr>
        <p:spPr>
          <a:xfrm>
            <a:off x="1676400" y="1"/>
            <a:ext cx="10515600" cy="1343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pt-BR" sz="4000" b="0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Imagem de fundo da página</a:t>
            </a:r>
            <a:endParaRPr sz="4000" b="0" i="0" u="none" strike="noStrike" cap="none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5354DA3-C23A-4172-99E8-BE61412BDB34}"/>
              </a:ext>
            </a:extLst>
          </p:cNvPr>
          <p:cNvSpPr/>
          <p:nvPr/>
        </p:nvSpPr>
        <p:spPr>
          <a:xfrm>
            <a:off x="9793357" y="0"/>
            <a:ext cx="2398643" cy="314325"/>
          </a:xfrm>
          <a:prstGeom prst="rect">
            <a:avLst/>
          </a:prstGeom>
          <a:solidFill>
            <a:srgbClr val="5F9934"/>
          </a:solidFill>
          <a:ln>
            <a:solidFill>
              <a:srgbClr val="5F99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5185E9E-8D06-40AF-927C-D43E94B93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437" y="1054690"/>
            <a:ext cx="10515600" cy="531557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43790" y="2037372"/>
            <a:ext cx="9809971" cy="278325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7"/>
          <p:cNvSpPr txBox="1">
            <a:spLocks noGrp="1"/>
          </p:cNvSpPr>
          <p:nvPr>
            <p:ph type="ctrTitle" idx="4294967295"/>
          </p:nvPr>
        </p:nvSpPr>
        <p:spPr>
          <a:xfrm>
            <a:off x="1676400" y="1"/>
            <a:ext cx="10515600" cy="1343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pt-BR" sz="4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Imagem de fundo da página</a:t>
            </a:r>
            <a:endParaRPr sz="40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EF17454-4EEC-43E8-9762-03290830470D}"/>
              </a:ext>
            </a:extLst>
          </p:cNvPr>
          <p:cNvSpPr/>
          <p:nvPr/>
        </p:nvSpPr>
        <p:spPr>
          <a:xfrm>
            <a:off x="9793357" y="0"/>
            <a:ext cx="2398643" cy="314325"/>
          </a:xfrm>
          <a:prstGeom prst="rect">
            <a:avLst/>
          </a:prstGeom>
          <a:solidFill>
            <a:srgbClr val="5F9934"/>
          </a:solidFill>
          <a:ln>
            <a:solidFill>
              <a:srgbClr val="5F99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8"/>
          <p:cNvSpPr txBox="1">
            <a:spLocks noGrp="1"/>
          </p:cNvSpPr>
          <p:nvPr>
            <p:ph type="ctrTitle" idx="4294967295"/>
          </p:nvPr>
        </p:nvSpPr>
        <p:spPr>
          <a:xfrm>
            <a:off x="1904971" y="1"/>
            <a:ext cx="10515600" cy="1343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pt-BR" sz="4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Imagem de fundo da página</a:t>
            </a:r>
            <a:endParaRPr sz="40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30" name="Google Shape;230;p1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774386" y="1465860"/>
            <a:ext cx="7692543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ADEF8874-C473-4118-AE8E-3913A0676A2B}"/>
              </a:ext>
            </a:extLst>
          </p:cNvPr>
          <p:cNvSpPr/>
          <p:nvPr/>
        </p:nvSpPr>
        <p:spPr>
          <a:xfrm>
            <a:off x="9793357" y="0"/>
            <a:ext cx="2398643" cy="314325"/>
          </a:xfrm>
          <a:prstGeom prst="rect">
            <a:avLst/>
          </a:prstGeom>
          <a:solidFill>
            <a:srgbClr val="5F9934"/>
          </a:solidFill>
          <a:ln>
            <a:solidFill>
              <a:srgbClr val="5F99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9"/>
          <p:cNvSpPr txBox="1">
            <a:spLocks noGrp="1"/>
          </p:cNvSpPr>
          <p:nvPr>
            <p:ph type="body" idx="1"/>
          </p:nvPr>
        </p:nvSpPr>
        <p:spPr>
          <a:xfrm>
            <a:off x="1484310" y="1016001"/>
            <a:ext cx="10018713" cy="47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184467" algn="l" rtl="0">
              <a:spcBef>
                <a:spcPts val="0"/>
              </a:spcBef>
              <a:spcAft>
                <a:spcPts val="0"/>
              </a:spcAft>
              <a:buSzPts val="1595"/>
              <a:buNone/>
            </a:pPr>
            <a:endParaRPr sz="1100"/>
          </a:p>
          <a:p>
            <a:pPr marL="285750" lvl="0" indent="-285750" algn="l" rtl="0"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pt-BR"/>
              <a:t>Podemos colocar vídeos em um documento HTML de diversas maneiras.</a:t>
            </a:r>
            <a:endParaRPr/>
          </a:p>
        </p:txBody>
      </p:sp>
      <p:sp>
        <p:nvSpPr>
          <p:cNvPr id="236" name="Google Shape;236;p19"/>
          <p:cNvSpPr txBox="1">
            <a:spLocks noGrp="1"/>
          </p:cNvSpPr>
          <p:nvPr>
            <p:ph type="ctrTitle" idx="4294967295"/>
          </p:nvPr>
        </p:nvSpPr>
        <p:spPr>
          <a:xfrm>
            <a:off x="838200" y="121165"/>
            <a:ext cx="10515600" cy="1343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orbel"/>
              <a:buNone/>
            </a:pPr>
            <a:r>
              <a:rPr lang="pt-BR" sz="47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Vídeos</a:t>
            </a:r>
            <a:endParaRPr sz="47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7" name="Google Shape;237;p19"/>
          <p:cNvSpPr/>
          <p:nvPr/>
        </p:nvSpPr>
        <p:spPr>
          <a:xfrm>
            <a:off x="1843790" y="2175037"/>
            <a:ext cx="9663373" cy="1437600"/>
          </a:xfrm>
          <a:prstGeom prst="roundRect">
            <a:avLst>
              <a:gd name="adj" fmla="val 16667"/>
            </a:avLst>
          </a:prstGeom>
          <a:solidFill>
            <a:srgbClr val="E5F2DA"/>
          </a:solidFill>
          <a:ln>
            <a:noFill/>
          </a:ln>
          <a:effectLst>
            <a:outerShdw blurRad="149987" dist="250190" dir="8460000" algn="ctr">
              <a:srgbClr val="000000">
                <a:alpha val="2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00" marR="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pt-BR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 tag vídeo especifica uma forma padrão de inserir um vídeo em uma página web.</a:t>
            </a:r>
            <a:endParaRPr/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8" name="Google Shape;238;p19"/>
          <p:cNvSpPr/>
          <p:nvPr/>
        </p:nvSpPr>
        <p:spPr>
          <a:xfrm>
            <a:off x="1828800" y="2175038"/>
            <a:ext cx="9678364" cy="517959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CBE6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&lt;video&gt;...&lt;/video&gt;</a:t>
            </a:r>
            <a:endParaRPr sz="2800" b="1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39" name="Google Shape;23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7030" y="4786323"/>
            <a:ext cx="1585175" cy="158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D038B57-CB3B-4CCE-B085-BE3D51A0A621}"/>
              </a:ext>
            </a:extLst>
          </p:cNvPr>
          <p:cNvSpPr/>
          <p:nvPr/>
        </p:nvSpPr>
        <p:spPr>
          <a:xfrm>
            <a:off x="9793357" y="0"/>
            <a:ext cx="2398643" cy="314325"/>
          </a:xfrm>
          <a:prstGeom prst="rect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E4D178A-07AF-467D-9693-29B1CEE21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466" y="4165004"/>
            <a:ext cx="6637619" cy="204142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492250" y="314325"/>
            <a:ext cx="10699750" cy="62865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/>
              <a:t>Sumário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D0234E07-C68E-4979-B370-BBC0E2FFD3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3761252"/>
              </p:ext>
            </p:extLst>
          </p:nvPr>
        </p:nvGraphicFramePr>
        <p:xfrm>
          <a:off x="1492250" y="781879"/>
          <a:ext cx="9523896" cy="5035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0"/>
          <p:cNvSpPr txBox="1">
            <a:spLocks noGrp="1"/>
          </p:cNvSpPr>
          <p:nvPr>
            <p:ph type="ctrTitle" idx="4294967295"/>
          </p:nvPr>
        </p:nvSpPr>
        <p:spPr>
          <a:xfrm>
            <a:off x="838200" y="121165"/>
            <a:ext cx="10515600" cy="1343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orbel"/>
              <a:buNone/>
            </a:pPr>
            <a:r>
              <a:rPr lang="pt-BR" sz="47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Vídeos</a:t>
            </a:r>
            <a:endParaRPr sz="47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5" name="Google Shape;245;p20"/>
          <p:cNvSpPr/>
          <p:nvPr/>
        </p:nvSpPr>
        <p:spPr>
          <a:xfrm>
            <a:off x="1933731" y="1878540"/>
            <a:ext cx="9669706" cy="2723440"/>
          </a:xfrm>
          <a:prstGeom prst="roundRect">
            <a:avLst>
              <a:gd name="adj" fmla="val 16667"/>
            </a:avLst>
          </a:prstGeom>
          <a:solidFill>
            <a:srgbClr val="E5F2DA"/>
          </a:solidFill>
          <a:ln>
            <a:noFill/>
          </a:ln>
          <a:effectLst>
            <a:outerShdw blurRad="149987" dist="250190" dir="8460000" algn="ctr">
              <a:srgbClr val="000000">
                <a:alpha val="2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pt-BR" sz="2000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source</a:t>
            </a:r>
            <a:r>
              <a:rPr lang="pt-BR" sz="20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: Define vários recursos para os elementos de mídia, como &lt;</a:t>
            </a:r>
            <a:r>
              <a:rPr lang="pt-BR" sz="2000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video</a:t>
            </a:r>
            <a:r>
              <a:rPr lang="pt-BR" sz="20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&gt; e &lt;</a:t>
            </a:r>
            <a:r>
              <a:rPr lang="pt-BR" sz="2000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audio</a:t>
            </a:r>
            <a:r>
              <a:rPr lang="pt-BR" sz="20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&gt;;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pt-BR" sz="2000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controls</a:t>
            </a:r>
            <a:r>
              <a:rPr lang="pt-BR" sz="20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: adiciona controles de vídeo, como play, pause e volume;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pt-BR" sz="2000" dirty="0" err="1">
                <a:solidFill>
                  <a:schemeClr val="dk1"/>
                </a:solidFill>
                <a:latin typeface="Corbel"/>
                <a:sym typeface="Corbel"/>
              </a:rPr>
              <a:t>muted</a:t>
            </a:r>
            <a:r>
              <a:rPr lang="pt-BR" sz="2000" dirty="0">
                <a:solidFill>
                  <a:schemeClr val="dk1"/>
                </a:solidFill>
                <a:latin typeface="Corbel"/>
                <a:sym typeface="Corbel"/>
              </a:rPr>
              <a:t>: especifica se a saída do vídeo será mutada;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pt-BR" sz="2000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width</a:t>
            </a:r>
            <a:r>
              <a:rPr lang="pt-BR" sz="20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e </a:t>
            </a:r>
            <a:r>
              <a:rPr lang="pt-BR" sz="2000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height</a:t>
            </a:r>
            <a:r>
              <a:rPr lang="pt-BR" sz="20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: definem a largura e altura do vídeo respectivamente;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pt-BR" sz="2000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autoplay</a:t>
            </a:r>
            <a:r>
              <a:rPr lang="pt-BR" sz="20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: faz o vídeo iniciar assim que a página for recarregada;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pt-BR" sz="20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loop: faz o vídeo iniciar novamente assim que o mesmo chegar ao fim.</a:t>
            </a:r>
            <a:endParaRPr sz="2000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6" name="Google Shape;246;p20"/>
          <p:cNvSpPr/>
          <p:nvPr/>
        </p:nvSpPr>
        <p:spPr>
          <a:xfrm>
            <a:off x="1933732" y="1825627"/>
            <a:ext cx="9669706" cy="517959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CBE6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&lt;video&gt;...&lt;/video&gt; - Principais atributos</a:t>
            </a:r>
            <a:endParaRPr sz="2800" b="1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FF16C00-D610-49FE-AC71-86CC357FE45A}"/>
              </a:ext>
            </a:extLst>
          </p:cNvPr>
          <p:cNvSpPr/>
          <p:nvPr/>
        </p:nvSpPr>
        <p:spPr>
          <a:xfrm>
            <a:off x="9793357" y="0"/>
            <a:ext cx="2398643" cy="314325"/>
          </a:xfrm>
          <a:prstGeom prst="rect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E82CFE1-1DD2-4C49-97AD-9F710EB51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898" y="4872916"/>
            <a:ext cx="9635148" cy="95110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>
            <a:spLocks noGrp="1"/>
          </p:cNvSpPr>
          <p:nvPr>
            <p:ph type="ctrTitle" idx="4294967295"/>
          </p:nvPr>
        </p:nvSpPr>
        <p:spPr>
          <a:xfrm>
            <a:off x="1428717" y="1"/>
            <a:ext cx="10515600" cy="1343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orbel"/>
              <a:buNone/>
            </a:pPr>
            <a:r>
              <a:rPr lang="pt-BR" sz="47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Vídeos</a:t>
            </a:r>
            <a:endParaRPr sz="47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4C3AAF6-573D-47FD-8547-3EA97686575E}"/>
              </a:ext>
            </a:extLst>
          </p:cNvPr>
          <p:cNvSpPr/>
          <p:nvPr/>
        </p:nvSpPr>
        <p:spPr>
          <a:xfrm>
            <a:off x="9793357" y="0"/>
            <a:ext cx="2398643" cy="314325"/>
          </a:xfrm>
          <a:prstGeom prst="rect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D1DF8D9-6F07-48F3-B254-D4E1D8015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066" y="1024670"/>
            <a:ext cx="7898902" cy="528573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>
            <a:spLocks noGrp="1"/>
          </p:cNvSpPr>
          <p:nvPr>
            <p:ph type="body" idx="1"/>
          </p:nvPr>
        </p:nvSpPr>
        <p:spPr>
          <a:xfrm>
            <a:off x="1484310" y="1016001"/>
            <a:ext cx="10018713" cy="47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189071" algn="l" rtl="0">
              <a:spcBef>
                <a:spcPts val="0"/>
              </a:spcBef>
              <a:spcAft>
                <a:spcPts val="0"/>
              </a:spcAft>
              <a:buSzPts val="1523"/>
              <a:buNone/>
            </a:pPr>
            <a:endParaRPr sz="1050"/>
          </a:p>
          <a:p>
            <a:pPr marL="285750" lvl="0" indent="-285750" algn="l" rtl="0">
              <a:spcBef>
                <a:spcPts val="1160"/>
              </a:spcBef>
              <a:spcAft>
                <a:spcPts val="0"/>
              </a:spcAft>
              <a:buSzPts val="4060"/>
              <a:buChar char="•"/>
            </a:pPr>
            <a:r>
              <a:rPr lang="pt-BR" sz="2800"/>
              <a:t>Podemos colocar vídeos em um documento HTML de diversas maneiras.</a:t>
            </a:r>
            <a:endParaRPr sz="2800"/>
          </a:p>
        </p:txBody>
      </p:sp>
      <p:sp>
        <p:nvSpPr>
          <p:cNvPr id="259" name="Google Shape;259;p22"/>
          <p:cNvSpPr txBox="1">
            <a:spLocks noGrp="1"/>
          </p:cNvSpPr>
          <p:nvPr>
            <p:ph type="ctrTitle" idx="4294967295"/>
          </p:nvPr>
        </p:nvSpPr>
        <p:spPr>
          <a:xfrm>
            <a:off x="838200" y="121165"/>
            <a:ext cx="10515600" cy="1343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orbel"/>
              <a:buNone/>
            </a:pPr>
            <a:r>
              <a:rPr lang="pt-BR" sz="47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Vídeos</a:t>
            </a:r>
            <a:endParaRPr sz="47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0" name="Google Shape;260;p22"/>
          <p:cNvSpPr/>
          <p:nvPr/>
        </p:nvSpPr>
        <p:spPr>
          <a:xfrm>
            <a:off x="1678899" y="2804623"/>
            <a:ext cx="9858245" cy="1308804"/>
          </a:xfrm>
          <a:prstGeom prst="roundRect">
            <a:avLst>
              <a:gd name="adj" fmla="val 16667"/>
            </a:avLst>
          </a:prstGeom>
          <a:solidFill>
            <a:srgbClr val="E5F2DA"/>
          </a:solidFill>
          <a:ln>
            <a:noFill/>
          </a:ln>
          <a:effectLst>
            <a:outerShdw blurRad="149987" dist="250190" dir="8460000" algn="ctr">
              <a:srgbClr val="000000">
                <a:alpha val="2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00" marR="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pt-BR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 tag &lt;embed&gt; define um recipiente para um aplicativo externo ou conteúdo interativo (um plug-in).</a:t>
            </a:r>
            <a:endParaRPr/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1" name="Google Shape;261;p22"/>
          <p:cNvSpPr/>
          <p:nvPr/>
        </p:nvSpPr>
        <p:spPr>
          <a:xfrm>
            <a:off x="1738859" y="2804625"/>
            <a:ext cx="9798285" cy="517959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CBE6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&lt;embed&gt;...&lt;/embed&gt;</a:t>
            </a:r>
            <a:endParaRPr sz="2800" b="1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62" name="Google Shape;26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87885" y="4591790"/>
            <a:ext cx="1585175" cy="158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404A4D9B-1590-4EDE-A857-95B88239C1F8}"/>
              </a:ext>
            </a:extLst>
          </p:cNvPr>
          <p:cNvSpPr/>
          <p:nvPr/>
        </p:nvSpPr>
        <p:spPr>
          <a:xfrm>
            <a:off x="9793357" y="0"/>
            <a:ext cx="2398643" cy="314325"/>
          </a:xfrm>
          <a:prstGeom prst="rect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3"/>
          <p:cNvSpPr txBox="1">
            <a:spLocks noGrp="1"/>
          </p:cNvSpPr>
          <p:nvPr>
            <p:ph type="ctrTitle" idx="4294967295"/>
          </p:nvPr>
        </p:nvSpPr>
        <p:spPr>
          <a:xfrm>
            <a:off x="838200" y="121165"/>
            <a:ext cx="10515600" cy="1343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orbel"/>
              <a:buNone/>
            </a:pPr>
            <a:r>
              <a:rPr lang="pt-BR" sz="47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Vídeos</a:t>
            </a:r>
            <a:endParaRPr sz="47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8" name="Google Shape;268;p23"/>
          <p:cNvSpPr/>
          <p:nvPr/>
        </p:nvSpPr>
        <p:spPr>
          <a:xfrm>
            <a:off x="1903751" y="1878540"/>
            <a:ext cx="9699686" cy="2192636"/>
          </a:xfrm>
          <a:prstGeom prst="roundRect">
            <a:avLst>
              <a:gd name="adj" fmla="val 16667"/>
            </a:avLst>
          </a:prstGeom>
          <a:solidFill>
            <a:srgbClr val="E5F2DA"/>
          </a:solidFill>
          <a:ln>
            <a:noFill/>
          </a:ln>
          <a:effectLst>
            <a:outerShdw blurRad="149987" dist="250190" dir="8460000" algn="ctr">
              <a:srgbClr val="000000">
                <a:alpha val="2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pt-BR" sz="2400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src</a:t>
            </a:r>
            <a:r>
              <a:rPr lang="pt-BR" sz="24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: Especifica o endereço do arquivo externo para incorporar. </a:t>
            </a:r>
            <a:endParaRPr sz="2400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pt-BR" sz="2400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width</a:t>
            </a:r>
            <a:r>
              <a:rPr lang="pt-BR" sz="24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e </a:t>
            </a:r>
            <a:r>
              <a:rPr lang="pt-BR" sz="2400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height</a:t>
            </a:r>
            <a:r>
              <a:rPr lang="pt-BR" sz="24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: definem a largura e altura do vídeo respectivamente;</a:t>
            </a:r>
            <a:endParaRPr lang="pt-BR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00" marR="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9" name="Google Shape;269;p23"/>
          <p:cNvSpPr/>
          <p:nvPr/>
        </p:nvSpPr>
        <p:spPr>
          <a:xfrm>
            <a:off x="1888762" y="1825627"/>
            <a:ext cx="9714676" cy="517959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CBE6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&lt;embed&gt;...&lt;/ embed &gt; - Principais atributos</a:t>
            </a:r>
            <a:endParaRPr sz="2800" b="1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3E88969-E7DF-4EE7-AA37-ABA15E91619F}"/>
              </a:ext>
            </a:extLst>
          </p:cNvPr>
          <p:cNvSpPr/>
          <p:nvPr/>
        </p:nvSpPr>
        <p:spPr>
          <a:xfrm>
            <a:off x="9793357" y="0"/>
            <a:ext cx="2398643" cy="314325"/>
          </a:xfrm>
          <a:prstGeom prst="rect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hlinkClick r:id="rId3"/>
            <a:extLst>
              <a:ext uri="{FF2B5EF4-FFF2-40B4-BE49-F238E27FC236}">
                <a16:creationId xmlns:a16="http://schemas.microsoft.com/office/drawing/2014/main" id="{CF1E1344-94BA-483A-ABCE-6F0A2D2BE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450" y="4664759"/>
            <a:ext cx="9277350" cy="2857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4"/>
          <p:cNvSpPr txBox="1">
            <a:spLocks noGrp="1"/>
          </p:cNvSpPr>
          <p:nvPr>
            <p:ph type="ctrTitle" idx="4294967295"/>
          </p:nvPr>
        </p:nvSpPr>
        <p:spPr>
          <a:xfrm>
            <a:off x="838200" y="121165"/>
            <a:ext cx="10515600" cy="1343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orbel"/>
              <a:buNone/>
            </a:pPr>
            <a:r>
              <a:rPr lang="pt-BR" sz="47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Vídeos</a:t>
            </a:r>
            <a:endParaRPr sz="47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CF429BB-52CC-4C03-83F4-0FDFDDB81CAE}"/>
              </a:ext>
            </a:extLst>
          </p:cNvPr>
          <p:cNvSpPr/>
          <p:nvPr/>
        </p:nvSpPr>
        <p:spPr>
          <a:xfrm>
            <a:off x="9793357" y="0"/>
            <a:ext cx="2398643" cy="314325"/>
          </a:xfrm>
          <a:prstGeom prst="rect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>
            <a:hlinkClick r:id="rId3"/>
            <a:extLst>
              <a:ext uri="{FF2B5EF4-FFF2-40B4-BE49-F238E27FC236}">
                <a16:creationId xmlns:a16="http://schemas.microsoft.com/office/drawing/2014/main" id="{57855FF6-130E-4030-B307-AFB19B200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012" y="1185862"/>
            <a:ext cx="8943975" cy="44862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body" idx="1"/>
          </p:nvPr>
        </p:nvSpPr>
        <p:spPr>
          <a:xfrm>
            <a:off x="1484310" y="1016001"/>
            <a:ext cx="10018713" cy="47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184467" algn="l" rtl="0">
              <a:spcBef>
                <a:spcPts val="0"/>
              </a:spcBef>
              <a:spcAft>
                <a:spcPts val="0"/>
              </a:spcAft>
              <a:buSzPts val="1595"/>
              <a:buNone/>
            </a:pPr>
            <a:endParaRPr sz="1100"/>
          </a:p>
          <a:p>
            <a:pPr marL="285750" lvl="0" indent="-285750" algn="l" rtl="0"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pt-BR"/>
              <a:t>Podemos colocar vídeos em um documento HTML de diversas maneiras.</a:t>
            </a:r>
            <a:endParaRPr/>
          </a:p>
        </p:txBody>
      </p:sp>
      <p:sp>
        <p:nvSpPr>
          <p:cNvPr id="282" name="Google Shape;282;p25"/>
          <p:cNvSpPr txBox="1">
            <a:spLocks noGrp="1"/>
          </p:cNvSpPr>
          <p:nvPr>
            <p:ph type="ctrTitle" idx="4294967295"/>
          </p:nvPr>
        </p:nvSpPr>
        <p:spPr>
          <a:xfrm>
            <a:off x="838200" y="121165"/>
            <a:ext cx="10515600" cy="1343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orbel"/>
              <a:buNone/>
            </a:pPr>
            <a:r>
              <a:rPr lang="pt-BR" sz="47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Vídeos</a:t>
            </a:r>
            <a:endParaRPr sz="47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83" name="Google Shape;283;p25"/>
          <p:cNvSpPr/>
          <p:nvPr/>
        </p:nvSpPr>
        <p:spPr>
          <a:xfrm>
            <a:off x="1633927" y="2220007"/>
            <a:ext cx="9693354" cy="1308804"/>
          </a:xfrm>
          <a:prstGeom prst="roundRect">
            <a:avLst>
              <a:gd name="adj" fmla="val 16667"/>
            </a:avLst>
          </a:prstGeom>
          <a:solidFill>
            <a:srgbClr val="E5F2DA"/>
          </a:solidFill>
          <a:ln>
            <a:noFill/>
          </a:ln>
          <a:effectLst>
            <a:outerShdw blurRad="149987" dist="250190" dir="8460000" algn="ctr">
              <a:srgbClr val="000000">
                <a:alpha val="2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00" marR="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pt-BR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 tag &lt;iframe&gt; especifica um frame(quadro) embutido no html.</a:t>
            </a:r>
            <a:endParaRPr/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84" name="Google Shape;284;p25"/>
          <p:cNvSpPr/>
          <p:nvPr/>
        </p:nvSpPr>
        <p:spPr>
          <a:xfrm>
            <a:off x="1633927" y="2220009"/>
            <a:ext cx="9693354" cy="517959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CBE6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&lt;iframe&gt;...&lt;/iframe&gt;</a:t>
            </a:r>
            <a:endParaRPr sz="2800" b="1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5B17D70-60DA-4BB2-9EE4-67A395D15135}"/>
              </a:ext>
            </a:extLst>
          </p:cNvPr>
          <p:cNvSpPr/>
          <p:nvPr/>
        </p:nvSpPr>
        <p:spPr>
          <a:xfrm>
            <a:off x="9793357" y="0"/>
            <a:ext cx="2398643" cy="314325"/>
          </a:xfrm>
          <a:prstGeom prst="rect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689C5A7-37BF-4654-B31A-B790C7334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253" y="4256443"/>
            <a:ext cx="11172825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6"/>
          <p:cNvSpPr txBox="1">
            <a:spLocks noGrp="1"/>
          </p:cNvSpPr>
          <p:nvPr>
            <p:ph type="ctrTitle" idx="4294967295"/>
          </p:nvPr>
        </p:nvSpPr>
        <p:spPr>
          <a:xfrm>
            <a:off x="838200" y="121165"/>
            <a:ext cx="10515600" cy="1343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orbel"/>
              <a:buNone/>
            </a:pPr>
            <a:r>
              <a:rPr lang="pt-BR" sz="47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Vídeos</a:t>
            </a:r>
            <a:endParaRPr sz="47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0" name="Google Shape;290;p26"/>
          <p:cNvSpPr/>
          <p:nvPr/>
        </p:nvSpPr>
        <p:spPr>
          <a:xfrm>
            <a:off x="1562165" y="1261548"/>
            <a:ext cx="10210735" cy="1467586"/>
          </a:xfrm>
          <a:prstGeom prst="roundRect">
            <a:avLst>
              <a:gd name="adj" fmla="val 16667"/>
            </a:avLst>
          </a:prstGeom>
          <a:solidFill>
            <a:srgbClr val="E5F2DA"/>
          </a:solidFill>
          <a:ln>
            <a:noFill/>
          </a:ln>
          <a:effectLst>
            <a:outerShdw blurRad="149987" dist="250190" dir="8460000" algn="ctr">
              <a:srgbClr val="000000">
                <a:alpha val="2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pt-BR" sz="2000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src</a:t>
            </a:r>
            <a:r>
              <a:rPr lang="pt-BR" sz="20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: Especifica o endereço do arquivo externo para incorporar. </a:t>
            </a:r>
            <a:endParaRPr sz="2000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pt-BR" sz="2000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width</a:t>
            </a:r>
            <a:r>
              <a:rPr lang="pt-BR" sz="20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e </a:t>
            </a:r>
            <a:r>
              <a:rPr lang="pt-BR" sz="2000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height</a:t>
            </a:r>
            <a:r>
              <a:rPr lang="pt-BR" sz="20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: definem a largura e altura do vídeo respectivamente;</a:t>
            </a:r>
            <a:endParaRPr dirty="0"/>
          </a:p>
        </p:txBody>
      </p:sp>
      <p:sp>
        <p:nvSpPr>
          <p:cNvPr id="291" name="Google Shape;291;p26"/>
          <p:cNvSpPr/>
          <p:nvPr/>
        </p:nvSpPr>
        <p:spPr>
          <a:xfrm>
            <a:off x="1562165" y="1208632"/>
            <a:ext cx="10210735" cy="517959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CBE6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&lt;iframe&gt;...&lt;/ iframe&gt; - Principais atributos</a:t>
            </a:r>
            <a:endParaRPr sz="2800" b="1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55840C3D-545D-4AF0-9A41-DDF2133EDE85}"/>
              </a:ext>
            </a:extLst>
          </p:cNvPr>
          <p:cNvSpPr/>
          <p:nvPr/>
        </p:nvSpPr>
        <p:spPr>
          <a:xfrm>
            <a:off x="9793357" y="0"/>
            <a:ext cx="2398643" cy="314325"/>
          </a:xfrm>
          <a:prstGeom prst="rect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1DDF28E-9940-46C1-A487-CE52AB16D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948" y="2814058"/>
            <a:ext cx="7219950" cy="37242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9"/>
          <p:cNvSpPr txBox="1">
            <a:spLocks noGrp="1"/>
          </p:cNvSpPr>
          <p:nvPr>
            <p:ph type="body" idx="1"/>
          </p:nvPr>
        </p:nvSpPr>
        <p:spPr>
          <a:xfrm>
            <a:off x="1484310" y="1016001"/>
            <a:ext cx="10018713" cy="47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184467" algn="l" rtl="0">
              <a:spcBef>
                <a:spcPts val="0"/>
              </a:spcBef>
              <a:spcAft>
                <a:spcPts val="0"/>
              </a:spcAft>
              <a:buSzPts val="1595"/>
              <a:buNone/>
            </a:pPr>
            <a:endParaRPr sz="1100" dirty="0"/>
          </a:p>
          <a:p>
            <a:pPr marL="285750" lvl="0" indent="-285750" algn="l" rtl="0"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pt-BR" dirty="0"/>
              <a:t>Podemos colocar áudios em um documento HTML de diversas maneiras.</a:t>
            </a:r>
            <a:endParaRPr dirty="0"/>
          </a:p>
        </p:txBody>
      </p:sp>
      <p:sp>
        <p:nvSpPr>
          <p:cNvPr id="236" name="Google Shape;236;p19"/>
          <p:cNvSpPr txBox="1">
            <a:spLocks noGrp="1"/>
          </p:cNvSpPr>
          <p:nvPr>
            <p:ph type="ctrTitle" idx="4294967295"/>
          </p:nvPr>
        </p:nvSpPr>
        <p:spPr>
          <a:xfrm>
            <a:off x="838200" y="121165"/>
            <a:ext cx="10515600" cy="1343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orbel"/>
              <a:buNone/>
            </a:pPr>
            <a:r>
              <a:rPr lang="pt-BR" sz="4700" b="0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Áudios</a:t>
            </a:r>
            <a:endParaRPr sz="4700" b="0" i="0" u="none" strike="noStrike" cap="none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7" name="Google Shape;237;p19"/>
          <p:cNvSpPr/>
          <p:nvPr/>
        </p:nvSpPr>
        <p:spPr>
          <a:xfrm>
            <a:off x="1843790" y="2175037"/>
            <a:ext cx="9663373" cy="1437600"/>
          </a:xfrm>
          <a:prstGeom prst="roundRect">
            <a:avLst>
              <a:gd name="adj" fmla="val 16667"/>
            </a:avLst>
          </a:prstGeom>
          <a:solidFill>
            <a:srgbClr val="E5F2DA"/>
          </a:solidFill>
          <a:ln>
            <a:noFill/>
          </a:ln>
          <a:effectLst>
            <a:outerShdw blurRad="149987" dist="250190" dir="8460000" algn="ctr">
              <a:srgbClr val="000000">
                <a:alpha val="2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00" marR="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pt-BR" sz="24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 </a:t>
            </a:r>
            <a:r>
              <a:rPr lang="pt-BR" sz="2400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tag</a:t>
            </a:r>
            <a:r>
              <a:rPr lang="pt-BR" sz="24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pt-BR" sz="2400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audio</a:t>
            </a:r>
            <a:r>
              <a:rPr lang="pt-BR" sz="24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especifica uma forma padrão de inserir um </a:t>
            </a:r>
            <a:r>
              <a:rPr lang="pt-BR" sz="2400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audio</a:t>
            </a:r>
            <a:r>
              <a:rPr lang="pt-BR" sz="24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em uma página web.</a:t>
            </a:r>
            <a:endParaRPr dirty="0"/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8" name="Google Shape;238;p19"/>
          <p:cNvSpPr/>
          <p:nvPr/>
        </p:nvSpPr>
        <p:spPr>
          <a:xfrm>
            <a:off x="1828800" y="2175038"/>
            <a:ext cx="9678364" cy="517959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CBE6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&lt;</a:t>
            </a:r>
            <a:r>
              <a:rPr lang="pt-BR" sz="2800" b="1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audio</a:t>
            </a:r>
            <a:r>
              <a:rPr lang="pt-BR" sz="2800" b="1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&gt;...&lt;/</a:t>
            </a:r>
            <a:r>
              <a:rPr lang="pt-BR" sz="2800" b="1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audio</a:t>
            </a:r>
            <a:r>
              <a:rPr lang="pt-BR" sz="2800" b="1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&gt;</a:t>
            </a:r>
            <a:endParaRPr sz="2800" b="1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39" name="Google Shape;23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7030" y="4786323"/>
            <a:ext cx="1585175" cy="158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D038B57-CB3B-4CCE-B085-BE3D51A0A621}"/>
              </a:ext>
            </a:extLst>
          </p:cNvPr>
          <p:cNvSpPr/>
          <p:nvPr/>
        </p:nvSpPr>
        <p:spPr>
          <a:xfrm>
            <a:off x="9793357" y="0"/>
            <a:ext cx="2398643" cy="314325"/>
          </a:xfrm>
          <a:prstGeom prst="rect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3E9BF51-3EDE-4857-9145-3C37DD72A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095" y="3948123"/>
            <a:ext cx="7196244" cy="224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148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0"/>
          <p:cNvSpPr txBox="1">
            <a:spLocks noGrp="1"/>
          </p:cNvSpPr>
          <p:nvPr>
            <p:ph type="ctrTitle" idx="4294967295"/>
          </p:nvPr>
        </p:nvSpPr>
        <p:spPr>
          <a:xfrm>
            <a:off x="838200" y="121165"/>
            <a:ext cx="10515600" cy="1343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orbel"/>
              <a:buNone/>
            </a:pPr>
            <a:r>
              <a:rPr lang="pt-BR" sz="4700" b="0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Áudios</a:t>
            </a:r>
            <a:endParaRPr sz="4700" b="0" i="0" u="none" strike="noStrike" cap="none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5" name="Google Shape;245;p20"/>
          <p:cNvSpPr/>
          <p:nvPr/>
        </p:nvSpPr>
        <p:spPr>
          <a:xfrm>
            <a:off x="1933731" y="1878540"/>
            <a:ext cx="9669706" cy="2723440"/>
          </a:xfrm>
          <a:prstGeom prst="roundRect">
            <a:avLst>
              <a:gd name="adj" fmla="val 16667"/>
            </a:avLst>
          </a:prstGeom>
          <a:solidFill>
            <a:srgbClr val="E5F2DA"/>
          </a:solidFill>
          <a:ln>
            <a:noFill/>
          </a:ln>
          <a:effectLst>
            <a:outerShdw blurRad="149987" dist="250190" dir="8460000" algn="ctr">
              <a:srgbClr val="000000">
                <a:alpha val="2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pt-BR" sz="2000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source</a:t>
            </a:r>
            <a:r>
              <a:rPr lang="pt-BR" sz="20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: Define vários recursos para os elementos de mídia, como &lt;</a:t>
            </a:r>
            <a:r>
              <a:rPr lang="pt-BR" sz="2000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video</a:t>
            </a:r>
            <a:r>
              <a:rPr lang="pt-BR" sz="20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&gt; e &lt;</a:t>
            </a:r>
            <a:r>
              <a:rPr lang="pt-BR" sz="2000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audio</a:t>
            </a:r>
            <a:r>
              <a:rPr lang="pt-BR" sz="20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&gt;;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pt-BR" sz="2000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controls</a:t>
            </a:r>
            <a:r>
              <a:rPr lang="pt-BR" sz="20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: adiciona controles de </a:t>
            </a:r>
            <a:r>
              <a:rPr lang="pt-BR" sz="2000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audio</a:t>
            </a:r>
            <a:r>
              <a:rPr lang="pt-BR" sz="20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, como play, pause e volume;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pt-BR" sz="2000" dirty="0" err="1">
                <a:latin typeface="Corbel" panose="020B0503020204020204" pitchFamily="34" charset="0"/>
              </a:rPr>
              <a:t>muted</a:t>
            </a:r>
            <a:r>
              <a:rPr lang="pt-BR" sz="2000" dirty="0">
                <a:latin typeface="Corbel" panose="020B0503020204020204" pitchFamily="34" charset="0"/>
              </a:rPr>
              <a:t>: especifica se a saída do vídeo será mutada;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pt-BR" sz="2000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autoplay</a:t>
            </a:r>
            <a:r>
              <a:rPr lang="pt-BR" sz="20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: faz o </a:t>
            </a:r>
            <a:r>
              <a:rPr lang="pt-BR" sz="2000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audio</a:t>
            </a:r>
            <a:r>
              <a:rPr lang="pt-BR" sz="20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iniciar assim que a página for recarregada;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pt-BR" sz="20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loop: faz o </a:t>
            </a:r>
            <a:r>
              <a:rPr lang="pt-BR" sz="2000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audio</a:t>
            </a:r>
            <a:r>
              <a:rPr lang="pt-BR" sz="20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iniciar novamente assim que o mesmo chegar ao fim.</a:t>
            </a:r>
            <a:endParaRPr sz="2000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6" name="Google Shape;246;p20"/>
          <p:cNvSpPr/>
          <p:nvPr/>
        </p:nvSpPr>
        <p:spPr>
          <a:xfrm>
            <a:off x="1933732" y="1825627"/>
            <a:ext cx="9669706" cy="517959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CBE6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&lt;</a:t>
            </a:r>
            <a:r>
              <a:rPr lang="pt-BR" sz="2800" b="1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audio</a:t>
            </a:r>
            <a:r>
              <a:rPr lang="pt-BR" sz="2800" b="1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&gt;...&lt;/</a:t>
            </a:r>
            <a:r>
              <a:rPr lang="pt-BR" sz="2800" b="1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audio</a:t>
            </a:r>
            <a:r>
              <a:rPr lang="pt-BR" sz="2800" b="1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&gt; - Principais atributos</a:t>
            </a:r>
            <a:endParaRPr sz="2800" b="1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FF16C00-D610-49FE-AC71-86CC357FE45A}"/>
              </a:ext>
            </a:extLst>
          </p:cNvPr>
          <p:cNvSpPr/>
          <p:nvPr/>
        </p:nvSpPr>
        <p:spPr>
          <a:xfrm>
            <a:off x="9793357" y="0"/>
            <a:ext cx="2398643" cy="314325"/>
          </a:xfrm>
          <a:prstGeom prst="rect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BA39B2C-BDD9-419B-A30D-7A2A6F2C8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621" y="4876067"/>
            <a:ext cx="854392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057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0"/>
          <p:cNvSpPr txBox="1">
            <a:spLocks noGrp="1"/>
          </p:cNvSpPr>
          <p:nvPr>
            <p:ph type="ctrTitle" idx="4294967295"/>
          </p:nvPr>
        </p:nvSpPr>
        <p:spPr>
          <a:xfrm>
            <a:off x="838200" y="121165"/>
            <a:ext cx="10515600" cy="1343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orbel"/>
              <a:buNone/>
            </a:pPr>
            <a:r>
              <a:rPr lang="pt-BR" sz="4700" b="0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Áudios</a:t>
            </a:r>
            <a:endParaRPr sz="4700" b="0" i="0" u="none" strike="noStrike" cap="none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FF16C00-D610-49FE-AC71-86CC357FE45A}"/>
              </a:ext>
            </a:extLst>
          </p:cNvPr>
          <p:cNvSpPr/>
          <p:nvPr/>
        </p:nvSpPr>
        <p:spPr>
          <a:xfrm>
            <a:off x="9793357" y="0"/>
            <a:ext cx="2398643" cy="314325"/>
          </a:xfrm>
          <a:prstGeom prst="rect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66659B3-3080-43DF-B236-3A29AD8E6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549" y="2023403"/>
            <a:ext cx="8543419" cy="214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7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 txBox="1">
            <a:spLocks noGrp="1"/>
          </p:cNvSpPr>
          <p:nvPr>
            <p:ph type="body" idx="1"/>
          </p:nvPr>
        </p:nvSpPr>
        <p:spPr>
          <a:xfrm>
            <a:off x="1484310" y="1016001"/>
            <a:ext cx="10018713" cy="47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3480"/>
              <a:buChar char="•"/>
            </a:pPr>
            <a:r>
              <a:rPr lang="pt-BR"/>
              <a:t>Réguas;</a:t>
            </a:r>
            <a:endParaRPr/>
          </a:p>
          <a:p>
            <a:pPr marL="285750" lvl="0" indent="-101600" algn="l" rtl="0">
              <a:spcBef>
                <a:spcPts val="1000"/>
              </a:spcBef>
              <a:spcAft>
                <a:spcPts val="0"/>
              </a:spcAft>
              <a:buSzPts val="2900"/>
              <a:buNone/>
            </a:pPr>
            <a:endParaRPr sz="2000"/>
          </a:p>
          <a:p>
            <a:pPr marL="285750" lvl="0" indent="-285750" algn="l" rtl="0"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pt-BR"/>
              <a:t>Listas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lang="pt-BR"/>
              <a:t>Listas com Marcadores;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lang="pt-BR"/>
              <a:t>Listas sem Marcadores;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lang="pt-BR"/>
              <a:t>Listas Numeradas;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lang="pt-BR"/>
              <a:t>Listas Alfabéticas;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lang="pt-BR"/>
              <a:t>Listas com Diferentes Níveis;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lang="pt-BR"/>
              <a:t>Diferentes tipos de listas;</a:t>
            </a:r>
            <a:endParaRPr/>
          </a:p>
        </p:txBody>
      </p:sp>
      <p:sp>
        <p:nvSpPr>
          <p:cNvPr id="113" name="Google Shape;113;p3"/>
          <p:cNvSpPr txBox="1">
            <a:spLocks noGrp="1"/>
          </p:cNvSpPr>
          <p:nvPr>
            <p:ph type="ctrTitle" idx="4294967295"/>
          </p:nvPr>
        </p:nvSpPr>
        <p:spPr>
          <a:xfrm>
            <a:off x="1574800" y="49213"/>
            <a:ext cx="10018713" cy="64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lang="pt-BR" sz="3600" b="0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Relembrando</a:t>
            </a:r>
            <a:endParaRPr sz="3600" b="0" i="0" u="none" strike="noStrike" cap="none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C6810EA-E544-431D-9C68-6DF99EF0E1B0}"/>
              </a:ext>
            </a:extLst>
          </p:cNvPr>
          <p:cNvSpPr/>
          <p:nvPr/>
        </p:nvSpPr>
        <p:spPr>
          <a:xfrm>
            <a:off x="9793357" y="0"/>
            <a:ext cx="2398643" cy="314325"/>
          </a:xfrm>
          <a:prstGeom prst="rect">
            <a:avLst/>
          </a:prstGeom>
          <a:solidFill>
            <a:srgbClr val="A17FFF"/>
          </a:solidFill>
          <a:ln>
            <a:solidFill>
              <a:srgbClr val="A1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8"/>
          <p:cNvSpPr txBox="1">
            <a:spLocks noGrp="1"/>
          </p:cNvSpPr>
          <p:nvPr>
            <p:ph type="ctrTitle" idx="4294967295"/>
          </p:nvPr>
        </p:nvSpPr>
        <p:spPr>
          <a:xfrm>
            <a:off x="1676400" y="1"/>
            <a:ext cx="10515600" cy="1343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pt-BR" sz="4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Considerações</a:t>
            </a:r>
            <a:endParaRPr/>
          </a:p>
        </p:txBody>
      </p:sp>
      <p:sp>
        <p:nvSpPr>
          <p:cNvPr id="304" name="Google Shape;304;p28"/>
          <p:cNvSpPr txBox="1">
            <a:spLocks noGrp="1"/>
          </p:cNvSpPr>
          <p:nvPr>
            <p:ph type="body" idx="1"/>
          </p:nvPr>
        </p:nvSpPr>
        <p:spPr>
          <a:xfrm>
            <a:off x="1484310" y="1016001"/>
            <a:ext cx="10018713" cy="47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3480"/>
              <a:buChar char="•"/>
            </a:pPr>
            <a:r>
              <a:rPr lang="pt-BR"/>
              <a:t>Pode ser usadas imagens para a criação de cabeçalhos, menus ou no que a imaginação dentro de um site permitir;</a:t>
            </a:r>
            <a:endParaRPr/>
          </a:p>
          <a:p>
            <a:pPr marL="285750" lvl="0" indent="-64770" algn="l" rtl="0">
              <a:spcBef>
                <a:spcPts val="1080"/>
              </a:spcBef>
              <a:spcAft>
                <a:spcPts val="0"/>
              </a:spcAft>
              <a:buSzPts val="3480"/>
              <a:buNone/>
            </a:pPr>
            <a:endParaRPr/>
          </a:p>
          <a:p>
            <a:pPr marL="285750" lvl="0" indent="-285750" algn="l" rtl="0"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pt-BR"/>
              <a:t>Alguns atributos de &lt;BODY&gt; e &lt;IMG/&gt; já se encontram descontinuados no HTML5;</a:t>
            </a:r>
            <a:endParaRPr/>
          </a:p>
          <a:p>
            <a:pPr marL="285750" lvl="0" indent="-64770" algn="l" rtl="0">
              <a:spcBef>
                <a:spcPts val="1080"/>
              </a:spcBef>
              <a:spcAft>
                <a:spcPts val="0"/>
              </a:spcAft>
              <a:buSzPts val="3480"/>
              <a:buNone/>
            </a:pPr>
            <a:endParaRPr/>
          </a:p>
          <a:p>
            <a:pPr marL="285750" lvl="0" indent="-285750" algn="l" rtl="0"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pt-BR"/>
              <a:t>Em alguns sites, é comum que as imagens sejam inseridas em uma pasta com o nome de "image" para que o caminho dos arquivos sejam reduzidos e compatíveis com os sistemas operacionais;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0"/>
          <p:cNvSpPr txBox="1">
            <a:spLocks noGrp="1"/>
          </p:cNvSpPr>
          <p:nvPr>
            <p:ph type="ctrTitle" idx="4294967295"/>
          </p:nvPr>
        </p:nvSpPr>
        <p:spPr>
          <a:xfrm>
            <a:off x="838200" y="433388"/>
            <a:ext cx="10515600" cy="1343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pt-BR" sz="4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Dúvidas?</a:t>
            </a:r>
            <a:endParaRPr sz="40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61B4FE0-9B9C-4D1E-B20E-1911803EE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0" y="1567180"/>
            <a:ext cx="5842000" cy="4089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52049" y="2776217"/>
            <a:ext cx="3388323" cy="339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4"/>
          <p:cNvSpPr txBox="1">
            <a:spLocks noGrp="1"/>
          </p:cNvSpPr>
          <p:nvPr>
            <p:ph type="body" idx="1"/>
          </p:nvPr>
        </p:nvSpPr>
        <p:spPr>
          <a:xfrm>
            <a:off x="1334124" y="1289152"/>
            <a:ext cx="4347147" cy="4660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3770"/>
              <a:buChar char="•"/>
            </a:pPr>
            <a:r>
              <a:rPr lang="pt-BR" sz="2600"/>
              <a:t>Um texto com imagens é sempre mais agradável;</a:t>
            </a:r>
            <a:endParaRPr/>
          </a:p>
          <a:p>
            <a:pPr marL="285750" lvl="0" indent="-193675" algn="l" rtl="0">
              <a:spcBef>
                <a:spcPts val="800"/>
              </a:spcBef>
              <a:spcAft>
                <a:spcPts val="0"/>
              </a:spcAft>
              <a:buSzPts val="1450"/>
              <a:buNone/>
            </a:pPr>
            <a:endParaRPr sz="1000"/>
          </a:p>
          <a:p>
            <a:pPr marL="285750" lvl="0" indent="-285750" algn="l" rtl="0">
              <a:spcBef>
                <a:spcPts val="1120"/>
              </a:spcBef>
              <a:spcAft>
                <a:spcPts val="0"/>
              </a:spcAft>
              <a:buSzPts val="3770"/>
              <a:buChar char="•"/>
            </a:pPr>
            <a:r>
              <a:rPr lang="pt-BR" sz="2600"/>
              <a:t>Em sites, imagens não é uma exceção;</a:t>
            </a:r>
            <a:endParaRPr/>
          </a:p>
          <a:p>
            <a:pPr marL="285750" lvl="0" indent="-193675" algn="l" rtl="0">
              <a:spcBef>
                <a:spcPts val="800"/>
              </a:spcBef>
              <a:spcAft>
                <a:spcPts val="0"/>
              </a:spcAft>
              <a:buSzPts val="1450"/>
              <a:buNone/>
            </a:pPr>
            <a:endParaRPr sz="1000"/>
          </a:p>
          <a:p>
            <a:pPr marL="285750" lvl="0" indent="-285750" algn="l" rtl="0">
              <a:spcBef>
                <a:spcPts val="1120"/>
              </a:spcBef>
              <a:spcAft>
                <a:spcPts val="0"/>
              </a:spcAft>
              <a:buSzPts val="3770"/>
              <a:buChar char="•"/>
            </a:pPr>
            <a:r>
              <a:rPr lang="pt-BR" sz="2600"/>
              <a:t>Usamos imagens em:</a:t>
            </a:r>
            <a:endParaRPr/>
          </a:p>
          <a:p>
            <a:pPr marL="742950" lvl="1" indent="-285750" algn="l" rtl="0">
              <a:spcBef>
                <a:spcPts val="920"/>
              </a:spcBef>
              <a:spcAft>
                <a:spcPts val="0"/>
              </a:spcAft>
              <a:buSzPts val="2320"/>
              <a:buChar char="•"/>
            </a:pPr>
            <a:r>
              <a:rPr lang="pt-BR"/>
              <a:t>Exemplos e ilustrações;</a:t>
            </a:r>
            <a:endParaRPr/>
          </a:p>
          <a:p>
            <a:pPr marL="742950" lvl="1" indent="-285750" algn="l" rtl="0">
              <a:spcBef>
                <a:spcPts val="920"/>
              </a:spcBef>
              <a:spcAft>
                <a:spcPts val="0"/>
              </a:spcAft>
              <a:buSzPts val="2320"/>
              <a:buChar char="•"/>
            </a:pPr>
            <a:r>
              <a:rPr lang="pt-BR"/>
              <a:t>Menus;</a:t>
            </a:r>
            <a:endParaRPr/>
          </a:p>
          <a:p>
            <a:pPr marL="742950" lvl="1" indent="-285750" algn="l" rtl="0">
              <a:spcBef>
                <a:spcPts val="920"/>
              </a:spcBef>
              <a:spcAft>
                <a:spcPts val="0"/>
              </a:spcAft>
              <a:buSzPts val="2320"/>
              <a:buChar char="•"/>
            </a:pPr>
            <a:r>
              <a:rPr lang="pt-BR"/>
              <a:t>Fundos de páginas;</a:t>
            </a:r>
            <a:endParaRPr/>
          </a:p>
          <a:p>
            <a:pPr marL="742950" lvl="1" indent="-285750" algn="l" rtl="0">
              <a:spcBef>
                <a:spcPts val="920"/>
              </a:spcBef>
              <a:spcAft>
                <a:spcPts val="0"/>
              </a:spcAft>
              <a:buSzPts val="2320"/>
              <a:buChar char="•"/>
            </a:pPr>
            <a:r>
              <a:rPr lang="pt-BR"/>
              <a:t>Links;</a:t>
            </a:r>
            <a:endParaRPr/>
          </a:p>
          <a:p>
            <a:pPr marL="742950" lvl="1" indent="-285750" algn="l" rtl="0">
              <a:spcBef>
                <a:spcPts val="920"/>
              </a:spcBef>
              <a:spcAft>
                <a:spcPts val="0"/>
              </a:spcAft>
              <a:buSzPts val="2320"/>
              <a:buChar char="•"/>
            </a:pPr>
            <a:r>
              <a:rPr lang="pt-BR"/>
              <a:t>Botões;</a:t>
            </a:r>
            <a:endParaRPr/>
          </a:p>
          <a:p>
            <a:pPr marL="742950" lvl="1" indent="-285750" algn="l" rtl="0">
              <a:spcBef>
                <a:spcPts val="920"/>
              </a:spcBef>
              <a:spcAft>
                <a:spcPts val="0"/>
              </a:spcAft>
              <a:buSzPts val="2320"/>
              <a:buChar char="•"/>
            </a:pPr>
            <a:r>
              <a:rPr lang="pt-BR"/>
              <a:t>Logotipos...;</a:t>
            </a:r>
            <a:endParaRPr/>
          </a:p>
        </p:txBody>
      </p:sp>
      <p:pic>
        <p:nvPicPr>
          <p:cNvPr id="120" name="Google Shape;120;p4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957203" y="3886916"/>
            <a:ext cx="3190740" cy="2270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4"/>
          <p:cNvSpPr txBox="1">
            <a:spLocks noGrp="1"/>
          </p:cNvSpPr>
          <p:nvPr>
            <p:ph type="ctrTitle" idx="4294967295"/>
          </p:nvPr>
        </p:nvSpPr>
        <p:spPr>
          <a:xfrm>
            <a:off x="1219200" y="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orbel"/>
              <a:buNone/>
            </a:pPr>
            <a:r>
              <a:rPr lang="pt-BR" sz="47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Imagens no HTML</a:t>
            </a:r>
            <a:endParaRPr sz="47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22" name="Google Shape;122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01260" y="2136619"/>
            <a:ext cx="3190740" cy="122517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4940BE0C-C1A1-4C55-AB74-C3E4987CCDFB}"/>
              </a:ext>
            </a:extLst>
          </p:cNvPr>
          <p:cNvSpPr/>
          <p:nvPr/>
        </p:nvSpPr>
        <p:spPr>
          <a:xfrm>
            <a:off x="9793357" y="0"/>
            <a:ext cx="2398643" cy="314325"/>
          </a:xfrm>
          <a:prstGeom prst="rect">
            <a:avLst/>
          </a:prstGeom>
          <a:solidFill>
            <a:srgbClr val="AF2764"/>
          </a:solidFill>
          <a:ln>
            <a:solidFill>
              <a:srgbClr val="AF27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 txBox="1">
            <a:spLocks noGrp="1"/>
          </p:cNvSpPr>
          <p:nvPr>
            <p:ph type="body" idx="1"/>
          </p:nvPr>
        </p:nvSpPr>
        <p:spPr>
          <a:xfrm>
            <a:off x="1439056" y="929391"/>
            <a:ext cx="10143344" cy="5196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4060"/>
              <a:buChar char="•"/>
            </a:pPr>
            <a:r>
              <a:rPr lang="pt-BR" sz="2800" dirty="0"/>
              <a:t>A </a:t>
            </a:r>
            <a:r>
              <a:rPr lang="pt-BR" sz="2800" dirty="0" err="1"/>
              <a:t>tag</a:t>
            </a:r>
            <a:r>
              <a:rPr lang="pt-BR" sz="2800" dirty="0"/>
              <a:t> &lt;</a:t>
            </a:r>
            <a:r>
              <a:rPr lang="pt-BR" sz="2800" dirty="0" err="1"/>
              <a:t>img</a:t>
            </a:r>
            <a:r>
              <a:rPr lang="pt-BR" sz="2800" dirty="0"/>
              <a:t> /&gt; define uma imagem em uma página HTML.</a:t>
            </a:r>
            <a:endParaRPr dirty="0"/>
          </a:p>
        </p:txBody>
      </p:sp>
      <p:sp>
        <p:nvSpPr>
          <p:cNvPr id="128" name="Google Shape;128;p5"/>
          <p:cNvSpPr txBox="1">
            <a:spLocks noGrp="1"/>
          </p:cNvSpPr>
          <p:nvPr>
            <p:ph type="ctrTitle" idx="4294967295"/>
          </p:nvPr>
        </p:nvSpPr>
        <p:spPr>
          <a:xfrm>
            <a:off x="1574800" y="49213"/>
            <a:ext cx="10617200" cy="64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pt-BR" sz="4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Inclusão básica de imagens</a:t>
            </a:r>
            <a:endParaRPr sz="40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9" name="Google Shape;129;p5"/>
          <p:cNvSpPr/>
          <p:nvPr/>
        </p:nvSpPr>
        <p:spPr>
          <a:xfrm>
            <a:off x="1528997" y="2150967"/>
            <a:ext cx="10304087" cy="2513743"/>
          </a:xfrm>
          <a:prstGeom prst="roundRect">
            <a:avLst>
              <a:gd name="adj" fmla="val 16667"/>
            </a:avLst>
          </a:prstGeom>
          <a:solidFill>
            <a:srgbClr val="E5F2DA"/>
          </a:solidFill>
          <a:ln>
            <a:noFill/>
          </a:ln>
          <a:effectLst>
            <a:outerShdw blurRad="149987" dist="250190" dir="8460000" algn="ctr">
              <a:srgbClr val="000000">
                <a:alpha val="2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endParaRPr lang="pt-BR" sz="2400" b="0" i="0" u="none" strike="noStrike" cap="none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pt-BR" sz="2400" b="0" i="0" u="none" strike="noStrike" cap="none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src</a:t>
            </a:r>
            <a:r>
              <a:rPr lang="pt-BR" sz="2400" b="0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: é o atributo que indica de onde a imagem está localizada. Pode ser um arquivo local do computador, um arquivo de rede, ou uma URL na internet, desde que o mesmo seja imagem;</a:t>
            </a:r>
            <a:endParaRPr dirty="0"/>
          </a:p>
          <a:p>
            <a:pPr marL="342900" marR="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pt-BR" sz="2400" b="0" i="0" u="none" strike="noStrike" cap="none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alt</a:t>
            </a:r>
            <a:r>
              <a:rPr lang="pt-BR" sz="2400" b="0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: é  a legenda da imagem. Utilizada quando o navegador não consegue </a:t>
            </a:r>
            <a:r>
              <a:rPr lang="pt-BR" sz="2400" b="0" i="0" u="none" strike="noStrike" cap="none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abrí-la</a:t>
            </a:r>
            <a:r>
              <a:rPr lang="pt-BR" sz="24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.</a:t>
            </a:r>
            <a:endParaRPr sz="2400" b="0" i="0" u="none" strike="noStrike" cap="none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0" name="Google Shape;130;p5"/>
          <p:cNvSpPr/>
          <p:nvPr/>
        </p:nvSpPr>
        <p:spPr>
          <a:xfrm>
            <a:off x="1528997" y="1934193"/>
            <a:ext cx="10268262" cy="517959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CBE6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Atributos importantes - obrigatórios</a:t>
            </a:r>
            <a:endParaRPr sz="2800" b="1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CD79E7D-49FA-4734-ACCA-2D2AA597A640}"/>
              </a:ext>
            </a:extLst>
          </p:cNvPr>
          <p:cNvSpPr/>
          <p:nvPr/>
        </p:nvSpPr>
        <p:spPr>
          <a:xfrm>
            <a:off x="9793357" y="0"/>
            <a:ext cx="2398643" cy="314325"/>
          </a:xfrm>
          <a:prstGeom prst="rect">
            <a:avLst/>
          </a:prstGeom>
          <a:solidFill>
            <a:srgbClr val="AF2764"/>
          </a:solidFill>
          <a:ln>
            <a:solidFill>
              <a:srgbClr val="AF27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"/>
          <p:cNvSpPr txBox="1">
            <a:spLocks noGrp="1"/>
          </p:cNvSpPr>
          <p:nvPr>
            <p:ph type="ctrTitle" idx="4294967295"/>
          </p:nvPr>
        </p:nvSpPr>
        <p:spPr>
          <a:xfrm>
            <a:off x="1574800" y="49213"/>
            <a:ext cx="10018713" cy="64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pt-BR" sz="4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Inclusão básica de imagens</a:t>
            </a:r>
            <a:endParaRPr sz="40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513BC093-0E3A-41C4-983E-CD7AE5CD9D4D}"/>
              </a:ext>
            </a:extLst>
          </p:cNvPr>
          <p:cNvSpPr/>
          <p:nvPr/>
        </p:nvSpPr>
        <p:spPr>
          <a:xfrm>
            <a:off x="9793357" y="0"/>
            <a:ext cx="2398643" cy="314325"/>
          </a:xfrm>
          <a:prstGeom prst="rect">
            <a:avLst/>
          </a:prstGeom>
          <a:solidFill>
            <a:srgbClr val="AF2764"/>
          </a:solidFill>
          <a:ln>
            <a:solidFill>
              <a:srgbClr val="AF27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A3BF897-92EA-4137-A064-BEE92D200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641" y="862525"/>
            <a:ext cx="9972675" cy="44577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F15692F-FC75-4B35-8A39-C297A375A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1268" y="5572858"/>
            <a:ext cx="8105775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"/>
          <p:cNvSpPr txBox="1">
            <a:spLocks noGrp="1"/>
          </p:cNvSpPr>
          <p:nvPr>
            <p:ph type="body" idx="1"/>
          </p:nvPr>
        </p:nvSpPr>
        <p:spPr>
          <a:xfrm>
            <a:off x="1424066" y="1357298"/>
            <a:ext cx="10158334" cy="4768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4060"/>
              <a:buChar char="•"/>
            </a:pPr>
            <a:r>
              <a:rPr lang="pt-BR" sz="2800"/>
              <a:t>A tag &lt;img /&gt; define uma imagem em uma página HTML.</a:t>
            </a:r>
            <a:endParaRPr/>
          </a:p>
        </p:txBody>
      </p:sp>
      <p:sp>
        <p:nvSpPr>
          <p:cNvPr id="143" name="Google Shape;143;p7"/>
          <p:cNvSpPr txBox="1">
            <a:spLocks noGrp="1"/>
          </p:cNvSpPr>
          <p:nvPr>
            <p:ph type="ctrTitle" idx="4294967295"/>
          </p:nvPr>
        </p:nvSpPr>
        <p:spPr>
          <a:xfrm>
            <a:off x="1574800" y="49213"/>
            <a:ext cx="10018713" cy="64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pt-BR" sz="4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Inclusão básica de imagens</a:t>
            </a:r>
            <a:endParaRPr sz="40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4" name="Google Shape;144;p7"/>
          <p:cNvSpPr/>
          <p:nvPr/>
        </p:nvSpPr>
        <p:spPr>
          <a:xfrm>
            <a:off x="1783829" y="2103537"/>
            <a:ext cx="9449647" cy="2468463"/>
          </a:xfrm>
          <a:prstGeom prst="roundRect">
            <a:avLst>
              <a:gd name="adj" fmla="val 16667"/>
            </a:avLst>
          </a:prstGeom>
          <a:solidFill>
            <a:srgbClr val="E5F2DA"/>
          </a:solidFill>
          <a:ln>
            <a:noFill/>
          </a:ln>
          <a:effectLst>
            <a:outerShdw blurRad="149987" dist="250190" dir="8460000" algn="ctr">
              <a:srgbClr val="000000">
                <a:alpha val="2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pt-BR" sz="2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height e width: são atributos responsáveis pelo tamanho da imagem.</a:t>
            </a:r>
            <a:endParaRPr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Respectivamente, altura e largura;</a:t>
            </a:r>
            <a:endParaRPr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Como valores destes atributos, também pode-se usar porcentagem;</a:t>
            </a:r>
            <a:endParaRPr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100% equivale a ocupar toda a área.</a:t>
            </a:r>
            <a:endParaRPr sz="18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5" name="Google Shape;145;p7"/>
          <p:cNvSpPr/>
          <p:nvPr/>
        </p:nvSpPr>
        <p:spPr>
          <a:xfrm>
            <a:off x="1768839" y="2103537"/>
            <a:ext cx="9468501" cy="517959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CBE6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Atributos importantes - opcionais</a:t>
            </a:r>
            <a:endParaRPr sz="2800" b="1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46" name="Google Shape;14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7178" y="4734326"/>
            <a:ext cx="10287073" cy="124974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AED0C738-83D4-4371-BBAC-7C757360CE26}"/>
              </a:ext>
            </a:extLst>
          </p:cNvPr>
          <p:cNvSpPr/>
          <p:nvPr/>
        </p:nvSpPr>
        <p:spPr>
          <a:xfrm>
            <a:off x="9793357" y="0"/>
            <a:ext cx="2398643" cy="314325"/>
          </a:xfrm>
          <a:prstGeom prst="rect">
            <a:avLst/>
          </a:prstGeom>
          <a:solidFill>
            <a:srgbClr val="AF2764"/>
          </a:solidFill>
          <a:ln>
            <a:solidFill>
              <a:srgbClr val="AF27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"/>
          <p:cNvSpPr txBox="1">
            <a:spLocks noGrp="1"/>
          </p:cNvSpPr>
          <p:nvPr>
            <p:ph type="ctrTitle" idx="4294967295"/>
          </p:nvPr>
        </p:nvSpPr>
        <p:spPr>
          <a:xfrm>
            <a:off x="1574800" y="49213"/>
            <a:ext cx="10018713" cy="64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pt-BR" sz="4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Inclusão básica de imagens</a:t>
            </a:r>
            <a:endParaRPr sz="40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5721E83-5824-4F58-9558-D571726DA90D}"/>
              </a:ext>
            </a:extLst>
          </p:cNvPr>
          <p:cNvSpPr/>
          <p:nvPr/>
        </p:nvSpPr>
        <p:spPr>
          <a:xfrm>
            <a:off x="9793357" y="0"/>
            <a:ext cx="2398643" cy="314325"/>
          </a:xfrm>
          <a:prstGeom prst="rect">
            <a:avLst/>
          </a:prstGeom>
          <a:solidFill>
            <a:srgbClr val="AF2764"/>
          </a:solidFill>
          <a:ln>
            <a:solidFill>
              <a:srgbClr val="AF27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98FB0C0-9C9B-4080-8135-C5578241F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805131"/>
            <a:ext cx="7772400" cy="35433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41A9FEC-6722-41D0-ABD8-A54E58EC3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538" y="4455062"/>
            <a:ext cx="10467975" cy="11334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"/>
          <p:cNvSpPr txBox="1">
            <a:spLocks noGrp="1"/>
          </p:cNvSpPr>
          <p:nvPr>
            <p:ph type="body" idx="1"/>
          </p:nvPr>
        </p:nvSpPr>
        <p:spPr>
          <a:xfrm>
            <a:off x="1484310" y="1016001"/>
            <a:ext cx="10018713" cy="47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3480"/>
              <a:buChar char="•"/>
            </a:pPr>
            <a:r>
              <a:rPr lang="pt-BR"/>
              <a:t>A tag &lt;img /&gt; define uma imagem em uma página HTML.</a:t>
            </a:r>
            <a:endParaRPr/>
          </a:p>
        </p:txBody>
      </p:sp>
      <p:sp>
        <p:nvSpPr>
          <p:cNvPr id="158" name="Google Shape;158;p9"/>
          <p:cNvSpPr txBox="1">
            <a:spLocks noGrp="1"/>
          </p:cNvSpPr>
          <p:nvPr>
            <p:ph type="ctrTitle" idx="4294967295"/>
          </p:nvPr>
        </p:nvSpPr>
        <p:spPr>
          <a:xfrm>
            <a:off x="1574800" y="49213"/>
            <a:ext cx="10018713" cy="64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pt-BR" sz="4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Inclusão básica de imagens</a:t>
            </a:r>
            <a:endParaRPr sz="40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9" name="Google Shape;159;p9"/>
          <p:cNvSpPr/>
          <p:nvPr/>
        </p:nvSpPr>
        <p:spPr>
          <a:xfrm>
            <a:off x="1933731" y="2248509"/>
            <a:ext cx="8554101" cy="1180491"/>
          </a:xfrm>
          <a:prstGeom prst="roundRect">
            <a:avLst>
              <a:gd name="adj" fmla="val 16667"/>
            </a:avLst>
          </a:prstGeom>
          <a:solidFill>
            <a:srgbClr val="E5F2DA"/>
          </a:solidFill>
          <a:ln>
            <a:noFill/>
          </a:ln>
          <a:effectLst>
            <a:outerShdw blurRad="149987" dist="250190" dir="8460000" algn="ctr">
              <a:srgbClr val="000000">
                <a:alpha val="2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endParaRPr lang="pt-BR" sz="2400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pt-BR" sz="2400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title</a:t>
            </a:r>
            <a:r>
              <a:rPr lang="pt-BR" sz="24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: Mostra um título para a imagens, sendo o mesmo exibido, com o passar do mouse.</a:t>
            </a:r>
            <a:endParaRPr dirty="0"/>
          </a:p>
          <a:p>
            <a:pPr marL="342900" marR="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60" name="Google Shape;160;p9"/>
          <p:cNvSpPr/>
          <p:nvPr/>
        </p:nvSpPr>
        <p:spPr>
          <a:xfrm>
            <a:off x="1933731" y="1737687"/>
            <a:ext cx="8554101" cy="517959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CBE6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Atributos importantes - opcionais</a:t>
            </a:r>
            <a:endParaRPr sz="2800" b="1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CA0E924-8934-4945-A6DB-E0A895FE0B2F}"/>
              </a:ext>
            </a:extLst>
          </p:cNvPr>
          <p:cNvSpPr/>
          <p:nvPr/>
        </p:nvSpPr>
        <p:spPr>
          <a:xfrm>
            <a:off x="9793357" y="0"/>
            <a:ext cx="2398643" cy="314325"/>
          </a:xfrm>
          <a:prstGeom prst="rect">
            <a:avLst/>
          </a:prstGeom>
          <a:solidFill>
            <a:srgbClr val="AF2764"/>
          </a:solidFill>
          <a:ln>
            <a:solidFill>
              <a:srgbClr val="AF27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5B52C7B-4340-4A2E-B4A9-42CA67407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137" y="3939822"/>
            <a:ext cx="9229725" cy="8001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ralaxe">
  <a:themeElements>
    <a:clrScheme name="Paralaxe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1016</Words>
  <Application>Microsoft Office PowerPoint</Application>
  <PresentationFormat>Widescreen</PresentationFormat>
  <Paragraphs>155</Paragraphs>
  <Slides>31</Slides>
  <Notes>30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6" baseType="lpstr">
      <vt:lpstr>Corbel</vt:lpstr>
      <vt:lpstr>Noto Sans Symbols</vt:lpstr>
      <vt:lpstr>Arial</vt:lpstr>
      <vt:lpstr>Calibri</vt:lpstr>
      <vt:lpstr>Paralaxe</vt:lpstr>
      <vt:lpstr>HTML: Imagens e Vídeos</vt:lpstr>
      <vt:lpstr>Sumário</vt:lpstr>
      <vt:lpstr>Relembrando</vt:lpstr>
      <vt:lpstr>Imagens no HTML</vt:lpstr>
      <vt:lpstr>Inclusão básica de imagens</vt:lpstr>
      <vt:lpstr>Inclusão básica de imagens</vt:lpstr>
      <vt:lpstr>Inclusão básica de imagens</vt:lpstr>
      <vt:lpstr>Inclusão básica de imagens</vt:lpstr>
      <vt:lpstr>Inclusão básica de imagens</vt:lpstr>
      <vt:lpstr>Inclusão básica de imagens</vt:lpstr>
      <vt:lpstr>Inclusão básica de imagens</vt:lpstr>
      <vt:lpstr>Inclusão básica de imagens</vt:lpstr>
      <vt:lpstr>Inclusão básica de imagens</vt:lpstr>
      <vt:lpstr>Inclusão básica de imagens</vt:lpstr>
      <vt:lpstr>Imagem de fundo da página</vt:lpstr>
      <vt:lpstr>Imagem de fundo da página</vt:lpstr>
      <vt:lpstr>Imagem de fundo da página</vt:lpstr>
      <vt:lpstr>Imagem de fundo da página</vt:lpstr>
      <vt:lpstr>Vídeos</vt:lpstr>
      <vt:lpstr>Vídeos</vt:lpstr>
      <vt:lpstr>Vídeos</vt:lpstr>
      <vt:lpstr>Vídeos</vt:lpstr>
      <vt:lpstr>Vídeos</vt:lpstr>
      <vt:lpstr>Vídeos</vt:lpstr>
      <vt:lpstr>Vídeos</vt:lpstr>
      <vt:lpstr>Vídeos</vt:lpstr>
      <vt:lpstr>Áudios</vt:lpstr>
      <vt:lpstr>Áudios</vt:lpstr>
      <vt:lpstr>Áudios</vt:lpstr>
      <vt:lpstr>Considerações</vt:lpstr>
      <vt:lpstr>Dúvidas?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HTML: Imagens e Vídeos</dc:title>
  <cp:lastModifiedBy>Miria S C Correa Correa</cp:lastModifiedBy>
  <cp:revision>12</cp:revision>
  <dcterms:created xsi:type="dcterms:W3CDTF">2016-12-28T12:08:42Z</dcterms:created>
  <dcterms:modified xsi:type="dcterms:W3CDTF">2020-09-15T01:11:37Z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TC030395169991</vt:lpwstr>
  </property>
</Properties>
</file>